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0" d="100"/>
          <a:sy n="80" d="100"/>
        </p:scale>
        <p:origin x="90" y="7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C9AA573-6091-40BE-A129-D6F6EFC8C854}"/>
              </a:ext>
            </a:extLst>
          </p:cNvPr>
          <p:cNvGrpSpPr/>
          <p:nvPr/>
        </p:nvGrpSpPr>
        <p:grpSpPr>
          <a:xfrm>
            <a:off x="7878325" y="818710"/>
            <a:ext cx="1629386" cy="1629384"/>
            <a:chOff x="9794032" y="4741973"/>
            <a:chExt cx="1629386" cy="1629384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07CDEBCA-28E8-4BDC-8C85-E9DF72B78CD9}"/>
                </a:ext>
              </a:extLst>
            </p:cNvPr>
            <p:cNvSpPr/>
            <p:nvPr/>
          </p:nvSpPr>
          <p:spPr bwMode="auto">
            <a:xfrm>
              <a:off x="9794032" y="4741973"/>
              <a:ext cx="1629386" cy="16293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AAEB41DC-CB80-4B40-8021-15206D6F00F5}"/>
                </a:ext>
              </a:extLst>
            </p:cNvPr>
            <p:cNvSpPr/>
            <p:nvPr/>
          </p:nvSpPr>
          <p:spPr bwMode="auto">
            <a:xfrm>
              <a:off x="9904216" y="4852787"/>
              <a:ext cx="1409016" cy="1409016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DA661976-2C4C-4C6E-A522-A2A9B0FA99B8}"/>
                </a:ext>
              </a:extLst>
            </p:cNvPr>
            <p:cNvSpPr/>
            <p:nvPr/>
          </p:nvSpPr>
          <p:spPr bwMode="auto">
            <a:xfrm>
              <a:off x="10574895" y="5047381"/>
              <a:ext cx="702616" cy="1184455"/>
            </a:xfrm>
            <a:custGeom>
              <a:avLst/>
              <a:gdLst>
                <a:gd name="connsiteX0" fmla="*/ 423318 w 702616"/>
                <a:gd name="connsiteY0" fmla="*/ 158530 h 1184455"/>
                <a:gd name="connsiteX1" fmla="*/ 465510 w 702616"/>
                <a:gd name="connsiteY1" fmla="*/ 164728 h 1184455"/>
                <a:gd name="connsiteX2" fmla="*/ 605689 w 702616"/>
                <a:gd name="connsiteY2" fmla="*/ 453655 h 1184455"/>
                <a:gd name="connsiteX3" fmla="*/ 423790 w 702616"/>
                <a:gd name="connsiteY3" fmla="*/ 636529 h 1184455"/>
                <a:gd name="connsiteX4" fmla="*/ 415949 w 702616"/>
                <a:gd name="connsiteY4" fmla="*/ 636273 h 1184455"/>
                <a:gd name="connsiteX5" fmla="*/ 420761 w 702616"/>
                <a:gd name="connsiteY5" fmla="*/ 668159 h 1184455"/>
                <a:gd name="connsiteX6" fmla="*/ 427791 w 702616"/>
                <a:gd name="connsiteY6" fmla="*/ 669578 h 1184455"/>
                <a:gd name="connsiteX7" fmla="*/ 463788 w 702616"/>
                <a:gd name="connsiteY7" fmla="*/ 693848 h 1184455"/>
                <a:gd name="connsiteX8" fmla="*/ 625211 w 702616"/>
                <a:gd name="connsiteY8" fmla="*/ 532425 h 1184455"/>
                <a:gd name="connsiteX9" fmla="*/ 657273 w 702616"/>
                <a:gd name="connsiteY9" fmla="*/ 519145 h 1184455"/>
                <a:gd name="connsiteX10" fmla="*/ 689335 w 702616"/>
                <a:gd name="connsiteY10" fmla="*/ 532425 h 1184455"/>
                <a:gd name="connsiteX11" fmla="*/ 689335 w 702616"/>
                <a:gd name="connsiteY11" fmla="*/ 596550 h 1184455"/>
                <a:gd name="connsiteX12" fmla="*/ 498010 w 702616"/>
                <a:gd name="connsiteY12" fmla="*/ 787875 h 1184455"/>
                <a:gd name="connsiteX13" fmla="*/ 498009 w 702616"/>
                <a:gd name="connsiteY13" fmla="*/ 894375 h 1184455"/>
                <a:gd name="connsiteX14" fmla="*/ 495645 w 702616"/>
                <a:gd name="connsiteY14" fmla="*/ 906083 h 1184455"/>
                <a:gd name="connsiteX15" fmla="*/ 498008 w 702616"/>
                <a:gd name="connsiteY15" fmla="*/ 906083 h 1184455"/>
                <a:gd name="connsiteX16" fmla="*/ 498008 w 702616"/>
                <a:gd name="connsiteY16" fmla="*/ 1049851 h 1184455"/>
                <a:gd name="connsiteX17" fmla="*/ 429893 w 702616"/>
                <a:gd name="connsiteY17" fmla="*/ 1106051 h 1184455"/>
                <a:gd name="connsiteX18" fmla="*/ 308658 w 702616"/>
                <a:gd name="connsiteY18" fmla="*/ 1171855 h 1184455"/>
                <a:gd name="connsiteX19" fmla="*/ 268067 w 702616"/>
                <a:gd name="connsiteY19" fmla="*/ 1184455 h 1184455"/>
                <a:gd name="connsiteX20" fmla="*/ 268067 w 702616"/>
                <a:gd name="connsiteY20" fmla="*/ 906083 h 1184455"/>
                <a:gd name="connsiteX21" fmla="*/ 270432 w 702616"/>
                <a:gd name="connsiteY21" fmla="*/ 906083 h 1184455"/>
                <a:gd name="connsiteX22" fmla="*/ 269369 w 702616"/>
                <a:gd name="connsiteY22" fmla="*/ 900820 h 1184455"/>
                <a:gd name="connsiteX23" fmla="*/ 237468 w 702616"/>
                <a:gd name="connsiteY23" fmla="*/ 944289 h 1184455"/>
                <a:gd name="connsiteX24" fmla="*/ 169082 w 702616"/>
                <a:gd name="connsiteY24" fmla="*/ 954784 h 1184455"/>
                <a:gd name="connsiteX25" fmla="*/ 165129 w 702616"/>
                <a:gd name="connsiteY25" fmla="*/ 948263 h 1184455"/>
                <a:gd name="connsiteX26" fmla="*/ 160556 w 702616"/>
                <a:gd name="connsiteY26" fmla="*/ 946369 h 1184455"/>
                <a:gd name="connsiteX27" fmla="*/ 14328 w 702616"/>
                <a:gd name="connsiteY27" fmla="*/ 800139 h 1184455"/>
                <a:gd name="connsiteX28" fmla="*/ 14328 w 702616"/>
                <a:gd name="connsiteY28" fmla="*/ 730953 h 1184455"/>
                <a:gd name="connsiteX29" fmla="*/ 14328 w 702616"/>
                <a:gd name="connsiteY29" fmla="*/ 730954 h 1184455"/>
                <a:gd name="connsiteX30" fmla="*/ 83514 w 702616"/>
                <a:gd name="connsiteY30" fmla="*/ 730954 h 1184455"/>
                <a:gd name="connsiteX31" fmla="*/ 192605 w 702616"/>
                <a:gd name="connsiteY31" fmla="*/ 840046 h 1184455"/>
                <a:gd name="connsiteX32" fmla="*/ 280942 w 702616"/>
                <a:gd name="connsiteY32" fmla="*/ 719681 h 1184455"/>
                <a:gd name="connsiteX33" fmla="*/ 287085 w 702616"/>
                <a:gd name="connsiteY33" fmla="*/ 715957 h 1184455"/>
                <a:gd name="connsiteX34" fmla="*/ 301742 w 702616"/>
                <a:gd name="connsiteY34" fmla="*/ 694217 h 1184455"/>
                <a:gd name="connsiteX35" fmla="*/ 338287 w 702616"/>
                <a:gd name="connsiteY35" fmla="*/ 669578 h 1184455"/>
                <a:gd name="connsiteX36" fmla="*/ 349941 w 702616"/>
                <a:gd name="connsiteY36" fmla="*/ 667225 h 1184455"/>
                <a:gd name="connsiteX37" fmla="*/ 354914 w 702616"/>
                <a:gd name="connsiteY37" fmla="*/ 634278 h 1184455"/>
                <a:gd name="connsiteX38" fmla="*/ 339827 w 702616"/>
                <a:gd name="connsiteY38" fmla="*/ 633785 h 1184455"/>
                <a:gd name="connsiteX39" fmla="*/ 265740 w 702616"/>
                <a:gd name="connsiteY39" fmla="*/ 594180 h 1184455"/>
                <a:gd name="connsiteX40" fmla="*/ 249236 w 702616"/>
                <a:gd name="connsiteY40" fmla="*/ 576426 h 1184455"/>
                <a:gd name="connsiteX41" fmla="*/ 272284 w 702616"/>
                <a:gd name="connsiteY41" fmla="*/ 580118 h 1184455"/>
                <a:gd name="connsiteX42" fmla="*/ 380260 w 702616"/>
                <a:gd name="connsiteY42" fmla="*/ 494436 h 1184455"/>
                <a:gd name="connsiteX43" fmla="*/ 272284 w 702616"/>
                <a:gd name="connsiteY43" fmla="*/ 408754 h 1184455"/>
                <a:gd name="connsiteX44" fmla="*/ 195934 w 702616"/>
                <a:gd name="connsiteY44" fmla="*/ 433849 h 1184455"/>
                <a:gd name="connsiteX45" fmla="*/ 191141 w 702616"/>
                <a:gd name="connsiteY45" fmla="*/ 439491 h 1184455"/>
                <a:gd name="connsiteX46" fmla="*/ 191108 w 702616"/>
                <a:gd name="connsiteY46" fmla="*/ 393227 h 1184455"/>
                <a:gd name="connsiteX47" fmla="*/ 199648 w 702616"/>
                <a:gd name="connsiteY47" fmla="*/ 344857 h 1184455"/>
                <a:gd name="connsiteX48" fmla="*/ 423318 w 702616"/>
                <a:gd name="connsiteY48" fmla="*/ 158530 h 1184455"/>
                <a:gd name="connsiteX49" fmla="*/ 174031 w 702616"/>
                <a:gd name="connsiteY49" fmla="*/ 84990 h 1184455"/>
                <a:gd name="connsiteX50" fmla="*/ 255827 w 702616"/>
                <a:gd name="connsiteY50" fmla="*/ 181702 h 1184455"/>
                <a:gd name="connsiteX51" fmla="*/ 240912 w 702616"/>
                <a:gd name="connsiteY51" fmla="*/ 196617 h 1184455"/>
                <a:gd name="connsiteX52" fmla="*/ 144201 w 702616"/>
                <a:gd name="connsiteY52" fmla="*/ 114820 h 1184455"/>
                <a:gd name="connsiteX53" fmla="*/ 248027 w 702616"/>
                <a:gd name="connsiteY53" fmla="*/ 35152 h 1184455"/>
                <a:gd name="connsiteX54" fmla="*/ 302005 w 702616"/>
                <a:gd name="connsiteY54" fmla="*/ 149738 h 1184455"/>
                <a:gd name="connsiteX55" fmla="*/ 283738 w 702616"/>
                <a:gd name="connsiteY55" fmla="*/ 160285 h 1184455"/>
                <a:gd name="connsiteX56" fmla="*/ 211493 w 702616"/>
                <a:gd name="connsiteY56" fmla="*/ 56245 h 1184455"/>
                <a:gd name="connsiteX57" fmla="*/ 468218 w 702616"/>
                <a:gd name="connsiteY57" fmla="*/ 6163 h 1184455"/>
                <a:gd name="connsiteX58" fmla="*/ 508966 w 702616"/>
                <a:gd name="connsiteY58" fmla="*/ 17082 h 1184455"/>
                <a:gd name="connsiteX59" fmla="*/ 466110 w 702616"/>
                <a:gd name="connsiteY59" fmla="*/ 136275 h 1184455"/>
                <a:gd name="connsiteX60" fmla="*/ 445735 w 702616"/>
                <a:gd name="connsiteY60" fmla="*/ 130816 h 1184455"/>
                <a:gd name="connsiteX61" fmla="*/ 332400 w 702616"/>
                <a:gd name="connsiteY61" fmla="*/ 6163 h 1184455"/>
                <a:gd name="connsiteX62" fmla="*/ 354883 w 702616"/>
                <a:gd name="connsiteY62" fmla="*/ 130816 h 1184455"/>
                <a:gd name="connsiteX63" fmla="*/ 334508 w 702616"/>
                <a:gd name="connsiteY63" fmla="*/ 136275 h 1184455"/>
                <a:gd name="connsiteX64" fmla="*/ 291652 w 702616"/>
                <a:gd name="connsiteY64" fmla="*/ 17082 h 1184455"/>
                <a:gd name="connsiteX65" fmla="*/ 379216 w 702616"/>
                <a:gd name="connsiteY65" fmla="*/ 0 h 1184455"/>
                <a:gd name="connsiteX66" fmla="*/ 421402 w 702616"/>
                <a:gd name="connsiteY66" fmla="*/ 0 h 1184455"/>
                <a:gd name="connsiteX67" fmla="*/ 410856 w 702616"/>
                <a:gd name="connsiteY67" fmla="*/ 126224 h 1184455"/>
                <a:gd name="connsiteX68" fmla="*/ 389762 w 702616"/>
                <a:gd name="connsiteY68" fmla="*/ 126224 h 1184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702616" h="1184455">
                  <a:moveTo>
                    <a:pt x="423318" y="158530"/>
                  </a:moveTo>
                  <a:cubicBezTo>
                    <a:pt x="437371" y="158947"/>
                    <a:pt x="451494" y="160973"/>
                    <a:pt x="465510" y="164728"/>
                  </a:cubicBezTo>
                  <a:cubicBezTo>
                    <a:pt x="577635" y="194772"/>
                    <a:pt x="640396" y="324129"/>
                    <a:pt x="605689" y="453655"/>
                  </a:cubicBezTo>
                  <a:cubicBezTo>
                    <a:pt x="579659" y="550800"/>
                    <a:pt x="506197" y="620450"/>
                    <a:pt x="423790" y="636529"/>
                  </a:cubicBezTo>
                  <a:lnTo>
                    <a:pt x="415949" y="636273"/>
                  </a:lnTo>
                  <a:lnTo>
                    <a:pt x="420761" y="668159"/>
                  </a:lnTo>
                  <a:lnTo>
                    <a:pt x="427791" y="669578"/>
                  </a:lnTo>
                  <a:lnTo>
                    <a:pt x="463788" y="693848"/>
                  </a:lnTo>
                  <a:lnTo>
                    <a:pt x="625211" y="532425"/>
                  </a:lnTo>
                  <a:cubicBezTo>
                    <a:pt x="634065" y="523572"/>
                    <a:pt x="645669" y="519145"/>
                    <a:pt x="657273" y="519145"/>
                  </a:cubicBezTo>
                  <a:cubicBezTo>
                    <a:pt x="668877" y="519145"/>
                    <a:pt x="680481" y="523572"/>
                    <a:pt x="689335" y="532425"/>
                  </a:cubicBezTo>
                  <a:cubicBezTo>
                    <a:pt x="707043" y="550133"/>
                    <a:pt x="707043" y="578843"/>
                    <a:pt x="689335" y="596550"/>
                  </a:cubicBezTo>
                  <a:lnTo>
                    <a:pt x="498010" y="787875"/>
                  </a:lnTo>
                  <a:lnTo>
                    <a:pt x="498009" y="894375"/>
                  </a:lnTo>
                  <a:lnTo>
                    <a:pt x="495645" y="906083"/>
                  </a:lnTo>
                  <a:lnTo>
                    <a:pt x="498008" y="906083"/>
                  </a:lnTo>
                  <a:lnTo>
                    <a:pt x="498008" y="1049851"/>
                  </a:lnTo>
                  <a:lnTo>
                    <a:pt x="429893" y="1106051"/>
                  </a:lnTo>
                  <a:cubicBezTo>
                    <a:pt x="391923" y="1131703"/>
                    <a:pt x="351352" y="1153797"/>
                    <a:pt x="308658" y="1171855"/>
                  </a:cubicBezTo>
                  <a:lnTo>
                    <a:pt x="268067" y="1184455"/>
                  </a:lnTo>
                  <a:lnTo>
                    <a:pt x="268067" y="906083"/>
                  </a:lnTo>
                  <a:lnTo>
                    <a:pt x="270432" y="906083"/>
                  </a:lnTo>
                  <a:lnTo>
                    <a:pt x="269369" y="900820"/>
                  </a:lnTo>
                  <a:lnTo>
                    <a:pt x="237468" y="944289"/>
                  </a:lnTo>
                  <a:cubicBezTo>
                    <a:pt x="221481" y="966072"/>
                    <a:pt x="190864" y="970770"/>
                    <a:pt x="169082" y="954784"/>
                  </a:cubicBezTo>
                  <a:lnTo>
                    <a:pt x="165129" y="948263"/>
                  </a:lnTo>
                  <a:lnTo>
                    <a:pt x="160556" y="946369"/>
                  </a:lnTo>
                  <a:cubicBezTo>
                    <a:pt x="111813" y="897626"/>
                    <a:pt x="63071" y="848882"/>
                    <a:pt x="14328" y="800139"/>
                  </a:cubicBezTo>
                  <a:cubicBezTo>
                    <a:pt x="-4777" y="781034"/>
                    <a:pt x="-4777" y="750058"/>
                    <a:pt x="14328" y="730953"/>
                  </a:cubicBezTo>
                  <a:lnTo>
                    <a:pt x="14328" y="730954"/>
                  </a:lnTo>
                  <a:cubicBezTo>
                    <a:pt x="33433" y="711849"/>
                    <a:pt x="64409" y="711849"/>
                    <a:pt x="83514" y="730954"/>
                  </a:cubicBezTo>
                  <a:lnTo>
                    <a:pt x="192605" y="840046"/>
                  </a:lnTo>
                  <a:lnTo>
                    <a:pt x="280942" y="719681"/>
                  </a:lnTo>
                  <a:lnTo>
                    <a:pt x="287085" y="715957"/>
                  </a:lnTo>
                  <a:lnTo>
                    <a:pt x="301742" y="694217"/>
                  </a:lnTo>
                  <a:cubicBezTo>
                    <a:pt x="312145" y="683815"/>
                    <a:pt x="324532" y="675396"/>
                    <a:pt x="338287" y="669578"/>
                  </a:cubicBezTo>
                  <a:lnTo>
                    <a:pt x="349941" y="667225"/>
                  </a:lnTo>
                  <a:lnTo>
                    <a:pt x="354914" y="634278"/>
                  </a:lnTo>
                  <a:lnTo>
                    <a:pt x="339827" y="633785"/>
                  </a:lnTo>
                  <a:cubicBezTo>
                    <a:pt x="311795" y="626274"/>
                    <a:pt x="286849" y="612555"/>
                    <a:pt x="265740" y="594180"/>
                  </a:cubicBezTo>
                  <a:lnTo>
                    <a:pt x="249236" y="576426"/>
                  </a:lnTo>
                  <a:lnTo>
                    <a:pt x="272284" y="580118"/>
                  </a:lnTo>
                  <a:cubicBezTo>
                    <a:pt x="331918" y="580119"/>
                    <a:pt x="380260" y="541756"/>
                    <a:pt x="380260" y="494436"/>
                  </a:cubicBezTo>
                  <a:cubicBezTo>
                    <a:pt x="380260" y="447115"/>
                    <a:pt x="331917" y="408753"/>
                    <a:pt x="272284" y="408754"/>
                  </a:cubicBezTo>
                  <a:cubicBezTo>
                    <a:pt x="242467" y="408754"/>
                    <a:pt x="215474" y="418344"/>
                    <a:pt x="195934" y="433849"/>
                  </a:cubicBezTo>
                  <a:lnTo>
                    <a:pt x="191141" y="439491"/>
                  </a:lnTo>
                  <a:lnTo>
                    <a:pt x="191108" y="393227"/>
                  </a:lnTo>
                  <a:cubicBezTo>
                    <a:pt x="192494" y="377236"/>
                    <a:pt x="195310" y="361048"/>
                    <a:pt x="199648" y="344857"/>
                  </a:cubicBezTo>
                  <a:cubicBezTo>
                    <a:pt x="230017" y="231522"/>
                    <a:pt x="324946" y="155610"/>
                    <a:pt x="423318" y="158530"/>
                  </a:cubicBezTo>
                  <a:close/>
                  <a:moveTo>
                    <a:pt x="174031" y="84990"/>
                  </a:moveTo>
                  <a:lnTo>
                    <a:pt x="255827" y="181702"/>
                  </a:lnTo>
                  <a:lnTo>
                    <a:pt x="240912" y="196617"/>
                  </a:lnTo>
                  <a:lnTo>
                    <a:pt x="144201" y="114820"/>
                  </a:lnTo>
                  <a:close/>
                  <a:moveTo>
                    <a:pt x="248027" y="35152"/>
                  </a:moveTo>
                  <a:lnTo>
                    <a:pt x="302005" y="149738"/>
                  </a:lnTo>
                  <a:lnTo>
                    <a:pt x="283738" y="160285"/>
                  </a:lnTo>
                  <a:lnTo>
                    <a:pt x="211493" y="56245"/>
                  </a:lnTo>
                  <a:close/>
                  <a:moveTo>
                    <a:pt x="468218" y="6163"/>
                  </a:moveTo>
                  <a:lnTo>
                    <a:pt x="508966" y="17082"/>
                  </a:lnTo>
                  <a:lnTo>
                    <a:pt x="466110" y="136275"/>
                  </a:lnTo>
                  <a:lnTo>
                    <a:pt x="445735" y="130816"/>
                  </a:lnTo>
                  <a:close/>
                  <a:moveTo>
                    <a:pt x="332400" y="6163"/>
                  </a:moveTo>
                  <a:lnTo>
                    <a:pt x="354883" y="130816"/>
                  </a:lnTo>
                  <a:lnTo>
                    <a:pt x="334508" y="136275"/>
                  </a:lnTo>
                  <a:lnTo>
                    <a:pt x="291652" y="17082"/>
                  </a:lnTo>
                  <a:close/>
                  <a:moveTo>
                    <a:pt x="379216" y="0"/>
                  </a:moveTo>
                  <a:lnTo>
                    <a:pt x="421402" y="0"/>
                  </a:lnTo>
                  <a:lnTo>
                    <a:pt x="410856" y="126224"/>
                  </a:lnTo>
                  <a:lnTo>
                    <a:pt x="389762" y="1262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F98809F9-3A1A-4D7F-811A-D3D946E07122}"/>
                </a:ext>
              </a:extLst>
            </p:cNvPr>
            <p:cNvSpPr/>
            <p:nvPr/>
          </p:nvSpPr>
          <p:spPr bwMode="auto">
            <a:xfrm rot="12600000">
              <a:off x="10200052" y="5039627"/>
              <a:ext cx="377633" cy="160285"/>
            </a:xfrm>
            <a:custGeom>
              <a:avLst/>
              <a:gdLst>
                <a:gd name="connsiteX0" fmla="*/ 69047 w 713701"/>
                <a:gd name="connsiteY0" fmla="*/ 236493 h 302928"/>
                <a:gd name="connsiteX1" fmla="*/ 0 w 713701"/>
                <a:gd name="connsiteY1" fmla="*/ 196629 h 302928"/>
                <a:gd name="connsiteX2" fmla="*/ 136539 w 713701"/>
                <a:gd name="connsiteY2" fmla="*/ 0 h 302928"/>
                <a:gd name="connsiteX3" fmla="*/ 171063 w 713701"/>
                <a:gd name="connsiteY3" fmla="*/ 19932 h 302928"/>
                <a:gd name="connsiteX4" fmla="*/ 644654 w 713701"/>
                <a:gd name="connsiteY4" fmla="*/ 236493 h 302928"/>
                <a:gd name="connsiteX5" fmla="*/ 542638 w 713701"/>
                <a:gd name="connsiteY5" fmla="*/ 19932 h 302928"/>
                <a:gd name="connsiteX6" fmla="*/ 577162 w 713701"/>
                <a:gd name="connsiteY6" fmla="*/ 0 h 302928"/>
                <a:gd name="connsiteX7" fmla="*/ 713701 w 713701"/>
                <a:gd name="connsiteY7" fmla="*/ 196629 h 302928"/>
                <a:gd name="connsiteX8" fmla="*/ 228508 w 713701"/>
                <a:gd name="connsiteY8" fmla="*/ 291280 h 302928"/>
                <a:gd name="connsiteX9" fmla="*/ 151496 w 713701"/>
                <a:gd name="connsiteY9" fmla="*/ 270644 h 302928"/>
                <a:gd name="connsiteX10" fmla="*/ 232491 w 713701"/>
                <a:gd name="connsiteY10" fmla="*/ 45376 h 302928"/>
                <a:gd name="connsiteX11" fmla="*/ 270998 w 713701"/>
                <a:gd name="connsiteY11" fmla="*/ 55694 h 302928"/>
                <a:gd name="connsiteX12" fmla="*/ 485193 w 713701"/>
                <a:gd name="connsiteY12" fmla="*/ 291280 h 302928"/>
                <a:gd name="connsiteX13" fmla="*/ 442703 w 713701"/>
                <a:gd name="connsiteY13" fmla="*/ 55694 h 302928"/>
                <a:gd name="connsiteX14" fmla="*/ 481210 w 713701"/>
                <a:gd name="connsiteY14" fmla="*/ 45376 h 302928"/>
                <a:gd name="connsiteX15" fmla="*/ 562205 w 713701"/>
                <a:gd name="connsiteY15" fmla="*/ 270644 h 302928"/>
                <a:gd name="connsiteX16" fmla="*/ 396715 w 713701"/>
                <a:gd name="connsiteY16" fmla="*/ 302928 h 302928"/>
                <a:gd name="connsiteX17" fmla="*/ 316986 w 713701"/>
                <a:gd name="connsiteY17" fmla="*/ 302928 h 302928"/>
                <a:gd name="connsiteX18" fmla="*/ 336918 w 713701"/>
                <a:gd name="connsiteY18" fmla="*/ 64373 h 302928"/>
                <a:gd name="connsiteX19" fmla="*/ 376783 w 713701"/>
                <a:gd name="connsiteY19" fmla="*/ 64373 h 302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13701" h="302928">
                  <a:moveTo>
                    <a:pt x="69047" y="236493"/>
                  </a:moveTo>
                  <a:lnTo>
                    <a:pt x="0" y="196629"/>
                  </a:lnTo>
                  <a:lnTo>
                    <a:pt x="136539" y="0"/>
                  </a:lnTo>
                  <a:lnTo>
                    <a:pt x="171063" y="19932"/>
                  </a:lnTo>
                  <a:close/>
                  <a:moveTo>
                    <a:pt x="644654" y="236493"/>
                  </a:moveTo>
                  <a:lnTo>
                    <a:pt x="542638" y="19932"/>
                  </a:lnTo>
                  <a:lnTo>
                    <a:pt x="577162" y="0"/>
                  </a:lnTo>
                  <a:lnTo>
                    <a:pt x="713701" y="196629"/>
                  </a:lnTo>
                  <a:close/>
                  <a:moveTo>
                    <a:pt x="228508" y="291280"/>
                  </a:moveTo>
                  <a:lnTo>
                    <a:pt x="151496" y="270644"/>
                  </a:lnTo>
                  <a:lnTo>
                    <a:pt x="232491" y="45376"/>
                  </a:lnTo>
                  <a:lnTo>
                    <a:pt x="270998" y="55694"/>
                  </a:lnTo>
                  <a:close/>
                  <a:moveTo>
                    <a:pt x="485193" y="291280"/>
                  </a:moveTo>
                  <a:lnTo>
                    <a:pt x="442703" y="55694"/>
                  </a:lnTo>
                  <a:lnTo>
                    <a:pt x="481210" y="45376"/>
                  </a:lnTo>
                  <a:lnTo>
                    <a:pt x="562205" y="270644"/>
                  </a:lnTo>
                  <a:close/>
                  <a:moveTo>
                    <a:pt x="396715" y="302928"/>
                  </a:moveTo>
                  <a:lnTo>
                    <a:pt x="316986" y="302928"/>
                  </a:lnTo>
                  <a:lnTo>
                    <a:pt x="336918" y="64373"/>
                  </a:lnTo>
                  <a:lnTo>
                    <a:pt x="376783" y="6437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F2935A5-2A6E-4698-BAE3-4A56F078CE3F}"/>
                </a:ext>
              </a:extLst>
            </p:cNvPr>
            <p:cNvSpPr/>
            <p:nvPr/>
          </p:nvSpPr>
          <p:spPr bwMode="auto">
            <a:xfrm>
              <a:off x="9923143" y="5496063"/>
              <a:ext cx="728824" cy="743443"/>
            </a:xfrm>
            <a:custGeom>
              <a:avLst/>
              <a:gdLst>
                <a:gd name="connsiteX0" fmla="*/ 677509 w 728824"/>
                <a:gd name="connsiteY0" fmla="*/ 58 h 743443"/>
                <a:gd name="connsiteX1" fmla="*/ 712761 w 728824"/>
                <a:gd name="connsiteY1" fmla="*/ 12678 h 743443"/>
                <a:gd name="connsiteX2" fmla="*/ 716146 w 728824"/>
                <a:gd name="connsiteY2" fmla="*/ 81781 h 743443"/>
                <a:gd name="connsiteX3" fmla="*/ 480146 w 728824"/>
                <a:gd name="connsiteY3" fmla="*/ 342091 h 743443"/>
                <a:gd name="connsiteX4" fmla="*/ 480145 w 728824"/>
                <a:gd name="connsiteY4" fmla="*/ 445692 h 743443"/>
                <a:gd name="connsiteX5" fmla="*/ 477781 w 728824"/>
                <a:gd name="connsiteY5" fmla="*/ 457401 h 743443"/>
                <a:gd name="connsiteX6" fmla="*/ 480142 w 728824"/>
                <a:gd name="connsiteY6" fmla="*/ 457401 h 743443"/>
                <a:gd name="connsiteX7" fmla="*/ 480142 w 728824"/>
                <a:gd name="connsiteY7" fmla="*/ 743443 h 743443"/>
                <a:gd name="connsiteX8" fmla="*/ 407172 w 728824"/>
                <a:gd name="connsiteY8" fmla="*/ 720792 h 743443"/>
                <a:gd name="connsiteX9" fmla="*/ 285937 w 728824"/>
                <a:gd name="connsiteY9" fmla="*/ 654988 h 743443"/>
                <a:gd name="connsiteX10" fmla="*/ 250201 w 728824"/>
                <a:gd name="connsiteY10" fmla="*/ 625503 h 743443"/>
                <a:gd name="connsiteX11" fmla="*/ 250201 w 728824"/>
                <a:gd name="connsiteY11" fmla="*/ 457401 h 743443"/>
                <a:gd name="connsiteX12" fmla="*/ 252568 w 728824"/>
                <a:gd name="connsiteY12" fmla="*/ 457401 h 743443"/>
                <a:gd name="connsiteX13" fmla="*/ 250204 w 728824"/>
                <a:gd name="connsiteY13" fmla="*/ 445691 h 743443"/>
                <a:gd name="connsiteX14" fmla="*/ 250204 w 728824"/>
                <a:gd name="connsiteY14" fmla="*/ 329741 h 743443"/>
                <a:gd name="connsiteX15" fmla="*/ 245720 w 728824"/>
                <a:gd name="connsiteY15" fmla="*/ 327695 h 743443"/>
                <a:gd name="connsiteX16" fmla="*/ 20210 w 728824"/>
                <a:gd name="connsiteY16" fmla="*/ 164209 h 743443"/>
                <a:gd name="connsiteX17" fmla="*/ 9317 w 728824"/>
                <a:gd name="connsiteY17" fmla="*/ 95885 h 743443"/>
                <a:gd name="connsiteX18" fmla="*/ 77640 w 728824"/>
                <a:gd name="connsiteY18" fmla="*/ 84992 h 743443"/>
                <a:gd name="connsiteX19" fmla="*/ 291758 w 728824"/>
                <a:gd name="connsiteY19" fmla="*/ 240221 h 743443"/>
                <a:gd name="connsiteX20" fmla="*/ 320423 w 728824"/>
                <a:gd name="connsiteY20" fmla="*/ 220895 h 743443"/>
                <a:gd name="connsiteX21" fmla="*/ 365175 w 728824"/>
                <a:gd name="connsiteY21" fmla="*/ 211860 h 743443"/>
                <a:gd name="connsiteX22" fmla="*/ 409927 w 728824"/>
                <a:gd name="connsiteY22" fmla="*/ 220895 h 743443"/>
                <a:gd name="connsiteX23" fmla="*/ 439736 w 728824"/>
                <a:gd name="connsiteY23" fmla="*/ 240992 h 743443"/>
                <a:gd name="connsiteX24" fmla="*/ 643658 w 728824"/>
                <a:gd name="connsiteY24" fmla="*/ 16063 h 743443"/>
                <a:gd name="connsiteX25" fmla="*/ 677509 w 728824"/>
                <a:gd name="connsiteY25" fmla="*/ 58 h 743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28824" h="743443">
                  <a:moveTo>
                    <a:pt x="677509" y="58"/>
                  </a:moveTo>
                  <a:cubicBezTo>
                    <a:pt x="690014" y="-554"/>
                    <a:pt x="702753" y="3604"/>
                    <a:pt x="712761" y="12678"/>
                  </a:cubicBezTo>
                  <a:cubicBezTo>
                    <a:pt x="732779" y="30826"/>
                    <a:pt x="734294" y="61764"/>
                    <a:pt x="716146" y="81781"/>
                  </a:cubicBezTo>
                  <a:lnTo>
                    <a:pt x="480146" y="342091"/>
                  </a:lnTo>
                  <a:lnTo>
                    <a:pt x="480145" y="445692"/>
                  </a:lnTo>
                  <a:lnTo>
                    <a:pt x="477781" y="457401"/>
                  </a:lnTo>
                  <a:lnTo>
                    <a:pt x="480142" y="457401"/>
                  </a:lnTo>
                  <a:lnTo>
                    <a:pt x="480142" y="743443"/>
                  </a:lnTo>
                  <a:lnTo>
                    <a:pt x="407172" y="720792"/>
                  </a:lnTo>
                  <a:cubicBezTo>
                    <a:pt x="364478" y="702734"/>
                    <a:pt x="323907" y="680640"/>
                    <a:pt x="285937" y="654988"/>
                  </a:cubicBezTo>
                  <a:lnTo>
                    <a:pt x="250201" y="625503"/>
                  </a:lnTo>
                  <a:lnTo>
                    <a:pt x="250201" y="457401"/>
                  </a:lnTo>
                  <a:lnTo>
                    <a:pt x="252568" y="457401"/>
                  </a:lnTo>
                  <a:lnTo>
                    <a:pt x="250204" y="445691"/>
                  </a:lnTo>
                  <a:lnTo>
                    <a:pt x="250204" y="329741"/>
                  </a:lnTo>
                  <a:lnTo>
                    <a:pt x="245720" y="327695"/>
                  </a:lnTo>
                  <a:lnTo>
                    <a:pt x="20210" y="164209"/>
                  </a:lnTo>
                  <a:cubicBezTo>
                    <a:pt x="-1665" y="148350"/>
                    <a:pt x="-6542" y="117761"/>
                    <a:pt x="9317" y="95885"/>
                  </a:cubicBezTo>
                  <a:cubicBezTo>
                    <a:pt x="25175" y="74010"/>
                    <a:pt x="55765" y="69133"/>
                    <a:pt x="77640" y="84992"/>
                  </a:cubicBezTo>
                  <a:lnTo>
                    <a:pt x="291758" y="240221"/>
                  </a:lnTo>
                  <a:lnTo>
                    <a:pt x="320423" y="220895"/>
                  </a:lnTo>
                  <a:cubicBezTo>
                    <a:pt x="334178" y="215077"/>
                    <a:pt x="349301" y="211860"/>
                    <a:pt x="365175" y="211860"/>
                  </a:cubicBezTo>
                  <a:cubicBezTo>
                    <a:pt x="381049" y="211860"/>
                    <a:pt x="396172" y="215077"/>
                    <a:pt x="409927" y="220895"/>
                  </a:cubicBezTo>
                  <a:lnTo>
                    <a:pt x="439736" y="240992"/>
                  </a:lnTo>
                  <a:lnTo>
                    <a:pt x="643658" y="16063"/>
                  </a:lnTo>
                  <a:cubicBezTo>
                    <a:pt x="652732" y="6054"/>
                    <a:pt x="665004" y="671"/>
                    <a:pt x="677509" y="58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&quot;禁止&quot;マーク 7">
              <a:extLst>
                <a:ext uri="{FF2B5EF4-FFF2-40B4-BE49-F238E27FC236}">
                  <a16:creationId xmlns:a16="http://schemas.microsoft.com/office/drawing/2014/main" id="{18F970B3-0CC1-4295-9A59-A91A2D41BACC}"/>
                </a:ext>
              </a:extLst>
            </p:cNvPr>
            <p:cNvSpPr/>
            <p:nvPr/>
          </p:nvSpPr>
          <p:spPr bwMode="auto">
            <a:xfrm>
              <a:off x="9829994" y="4782999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5CF1ED09-1AFD-449F-9096-B4D50FFFAB5B}"/>
                </a:ext>
              </a:extLst>
            </p:cNvPr>
            <p:cNvSpPr/>
            <p:nvPr/>
          </p:nvSpPr>
          <p:spPr bwMode="auto">
            <a:xfrm>
              <a:off x="10031713" y="5204657"/>
              <a:ext cx="425161" cy="551168"/>
            </a:xfrm>
            <a:custGeom>
              <a:avLst/>
              <a:gdLst>
                <a:gd name="connsiteX0" fmla="*/ 313370 w 555896"/>
                <a:gd name="connsiteY0" fmla="*/ 343879 h 720650"/>
                <a:gd name="connsiteX1" fmla="*/ 172192 w 555896"/>
                <a:gd name="connsiteY1" fmla="*/ 455908 h 720650"/>
                <a:gd name="connsiteX2" fmla="*/ 313370 w 555896"/>
                <a:gd name="connsiteY2" fmla="*/ 567937 h 720650"/>
                <a:gd name="connsiteX3" fmla="*/ 454548 w 555896"/>
                <a:gd name="connsiteY3" fmla="*/ 455908 h 720650"/>
                <a:gd name="connsiteX4" fmla="*/ 313370 w 555896"/>
                <a:gd name="connsiteY4" fmla="*/ 343879 h 720650"/>
                <a:gd name="connsiteX5" fmla="*/ 250949 w 555896"/>
                <a:gd name="connsiteY5" fmla="*/ 106 h 720650"/>
                <a:gd name="connsiteX6" fmla="*/ 543397 w 555896"/>
                <a:gd name="connsiteY6" fmla="*/ 243728 h 720650"/>
                <a:gd name="connsiteX7" fmla="*/ 411941 w 555896"/>
                <a:gd name="connsiteY7" fmla="*/ 600935 h 720650"/>
                <a:gd name="connsiteX8" fmla="*/ 376816 w 555896"/>
                <a:gd name="connsiteY8" fmla="*/ 614872 h 720650"/>
                <a:gd name="connsiteX9" fmla="*/ 392781 w 555896"/>
                <a:gd name="connsiteY9" fmla="*/ 720650 h 720650"/>
                <a:gd name="connsiteX10" fmla="*/ 284100 w 555896"/>
                <a:gd name="connsiteY10" fmla="*/ 720650 h 720650"/>
                <a:gd name="connsiteX11" fmla="*/ 297929 w 555896"/>
                <a:gd name="connsiteY11" fmla="*/ 629024 h 720650"/>
                <a:gd name="connsiteX12" fmla="*/ 250331 w 555896"/>
                <a:gd name="connsiteY12" fmla="*/ 625088 h 720650"/>
                <a:gd name="connsiteX13" fmla="*/ 12499 w 555896"/>
                <a:gd name="connsiteY13" fmla="*/ 385982 h 720650"/>
                <a:gd name="connsiteX14" fmla="*/ 195783 w 555896"/>
                <a:gd name="connsiteY14" fmla="*/ 8210 h 720650"/>
                <a:gd name="connsiteX15" fmla="*/ 250949 w 555896"/>
                <a:gd name="connsiteY15" fmla="*/ 106 h 7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55896" h="720650">
                  <a:moveTo>
                    <a:pt x="313370" y="343879"/>
                  </a:moveTo>
                  <a:cubicBezTo>
                    <a:pt x="235400" y="343879"/>
                    <a:pt x="172192" y="394036"/>
                    <a:pt x="172192" y="455908"/>
                  </a:cubicBezTo>
                  <a:cubicBezTo>
                    <a:pt x="172192" y="517780"/>
                    <a:pt x="235400" y="567937"/>
                    <a:pt x="313370" y="567937"/>
                  </a:cubicBezTo>
                  <a:cubicBezTo>
                    <a:pt x="391340" y="567937"/>
                    <a:pt x="454548" y="517780"/>
                    <a:pt x="454548" y="455908"/>
                  </a:cubicBezTo>
                  <a:cubicBezTo>
                    <a:pt x="454548" y="394036"/>
                    <a:pt x="391340" y="343879"/>
                    <a:pt x="313370" y="343879"/>
                  </a:cubicBezTo>
                  <a:close/>
                  <a:moveTo>
                    <a:pt x="250949" y="106"/>
                  </a:moveTo>
                  <a:cubicBezTo>
                    <a:pt x="379572" y="-3712"/>
                    <a:pt x="503691" y="95543"/>
                    <a:pt x="543397" y="243728"/>
                  </a:cubicBezTo>
                  <a:cubicBezTo>
                    <a:pt x="583103" y="391913"/>
                    <a:pt x="525240" y="539930"/>
                    <a:pt x="411941" y="600935"/>
                  </a:cubicBezTo>
                  <a:lnTo>
                    <a:pt x="376816" y="614872"/>
                  </a:lnTo>
                  <a:lnTo>
                    <a:pt x="392781" y="720650"/>
                  </a:lnTo>
                  <a:lnTo>
                    <a:pt x="284100" y="720650"/>
                  </a:lnTo>
                  <a:lnTo>
                    <a:pt x="297929" y="629024"/>
                  </a:lnTo>
                  <a:lnTo>
                    <a:pt x="250331" y="625088"/>
                  </a:lnTo>
                  <a:cubicBezTo>
                    <a:pt x="142584" y="604065"/>
                    <a:pt x="46533" y="512998"/>
                    <a:pt x="12499" y="385982"/>
                  </a:cubicBezTo>
                  <a:cubicBezTo>
                    <a:pt x="-32880" y="216627"/>
                    <a:pt x="49179" y="47492"/>
                    <a:pt x="195783" y="8210"/>
                  </a:cubicBezTo>
                  <a:cubicBezTo>
                    <a:pt x="214108" y="3300"/>
                    <a:pt x="232575" y="651"/>
                    <a:pt x="250949" y="106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797630A2-EECF-4B5A-A68E-ED0F7765F217}"/>
              </a:ext>
            </a:extLst>
          </p:cNvPr>
          <p:cNvGrpSpPr/>
          <p:nvPr/>
        </p:nvGrpSpPr>
        <p:grpSpPr>
          <a:xfrm>
            <a:off x="2297895" y="2769396"/>
            <a:ext cx="1629386" cy="1629384"/>
            <a:chOff x="9859875" y="5087678"/>
            <a:chExt cx="1629386" cy="1629384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1D08E0DF-2D32-4901-B3D4-C109A164D250}"/>
                </a:ext>
              </a:extLst>
            </p:cNvPr>
            <p:cNvGrpSpPr/>
            <p:nvPr/>
          </p:nvGrpSpPr>
          <p:grpSpPr>
            <a:xfrm>
              <a:off x="9859875" y="5087678"/>
              <a:ext cx="1629386" cy="1629384"/>
              <a:chOff x="5037175" y="2753925"/>
              <a:chExt cx="1629386" cy="1629384"/>
            </a:xfrm>
          </p:grpSpPr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AE4467C6-71AD-4B36-8825-C54504ED58CF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6F32AA4E-8CC9-4564-893F-78CF7C056211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7AF5ED24-4DB0-4A0D-AA8B-EEF941AA9BC2}"/>
                </a:ext>
              </a:extLst>
            </p:cNvPr>
            <p:cNvSpPr/>
            <p:nvPr/>
          </p:nvSpPr>
          <p:spPr bwMode="auto">
            <a:xfrm>
              <a:off x="10355003" y="5260869"/>
              <a:ext cx="637932" cy="1283002"/>
            </a:xfrm>
            <a:custGeom>
              <a:avLst/>
              <a:gdLst>
                <a:gd name="connsiteX0" fmla="*/ 220437 w 1134711"/>
                <a:gd name="connsiteY0" fmla="*/ 579980 h 2097016"/>
                <a:gd name="connsiteX1" fmla="*/ 864577 w 1134711"/>
                <a:gd name="connsiteY1" fmla="*/ 579980 h 2097016"/>
                <a:gd name="connsiteX2" fmla="*/ 968248 w 1134711"/>
                <a:gd name="connsiteY2" fmla="*/ 636204 h 2097016"/>
                <a:gd name="connsiteX3" fmla="*/ 971618 w 1134711"/>
                <a:gd name="connsiteY3" fmla="*/ 649858 h 2097016"/>
                <a:gd name="connsiteX4" fmla="*/ 975305 w 1134711"/>
                <a:gd name="connsiteY4" fmla="*/ 648870 h 2097016"/>
                <a:gd name="connsiteX5" fmla="*/ 1134711 w 1134711"/>
                <a:gd name="connsiteY5" fmla="*/ 1461135 h 2097016"/>
                <a:gd name="connsiteX6" fmla="*/ 1026031 w 1134711"/>
                <a:gd name="connsiteY6" fmla="*/ 1490255 h 2097016"/>
                <a:gd name="connsiteX7" fmla="*/ 885929 w 1134711"/>
                <a:gd name="connsiteY7" fmla="*/ 1080979 h 2097016"/>
                <a:gd name="connsiteX8" fmla="*/ 798173 w 1134711"/>
                <a:gd name="connsiteY8" fmla="*/ 1386031 h 2097016"/>
                <a:gd name="connsiteX9" fmla="*/ 718015 w 1134711"/>
                <a:gd name="connsiteY9" fmla="*/ 1930129 h 2097016"/>
                <a:gd name="connsiteX10" fmla="*/ 564339 w 1134711"/>
                <a:gd name="connsiteY10" fmla="*/ 1930129 h 2097016"/>
                <a:gd name="connsiteX11" fmla="*/ 564339 w 1134711"/>
                <a:gd name="connsiteY11" fmla="*/ 1390070 h 2097016"/>
                <a:gd name="connsiteX12" fmla="*/ 532588 w 1134711"/>
                <a:gd name="connsiteY12" fmla="*/ 1390070 h 2097016"/>
                <a:gd name="connsiteX13" fmla="*/ 532588 w 1134711"/>
                <a:gd name="connsiteY13" fmla="*/ 2097016 h 2097016"/>
                <a:gd name="connsiteX14" fmla="*/ 392813 w 1134711"/>
                <a:gd name="connsiteY14" fmla="*/ 2097016 h 2097016"/>
                <a:gd name="connsiteX15" fmla="*/ 284298 w 1134711"/>
                <a:gd name="connsiteY15" fmla="*/ 1379263 h 2097016"/>
                <a:gd name="connsiteX16" fmla="*/ 196464 w 1134711"/>
                <a:gd name="connsiteY16" fmla="*/ 1072907 h 2097016"/>
                <a:gd name="connsiteX17" fmla="*/ 108679 w 1134711"/>
                <a:gd name="connsiteY17" fmla="*/ 1313771 h 2097016"/>
                <a:gd name="connsiteX18" fmla="*/ 0 w 1134711"/>
                <a:gd name="connsiteY18" fmla="*/ 1284651 h 2097016"/>
                <a:gd name="connsiteX19" fmla="*/ 111266 w 1134711"/>
                <a:gd name="connsiteY19" fmla="*/ 652045 h 2097016"/>
                <a:gd name="connsiteX20" fmla="*/ 112758 w 1134711"/>
                <a:gd name="connsiteY20" fmla="*/ 652445 h 2097016"/>
                <a:gd name="connsiteX21" fmla="*/ 116766 w 1134711"/>
                <a:gd name="connsiteY21" fmla="*/ 636204 h 2097016"/>
                <a:gd name="connsiteX22" fmla="*/ 220437 w 1134711"/>
                <a:gd name="connsiteY22" fmla="*/ 579980 h 2097016"/>
                <a:gd name="connsiteX23" fmla="*/ 542508 w 1134711"/>
                <a:gd name="connsiteY23" fmla="*/ 0 h 2097016"/>
                <a:gd name="connsiteX24" fmla="*/ 791566 w 1134711"/>
                <a:gd name="connsiteY24" fmla="*/ 282265 h 2097016"/>
                <a:gd name="connsiteX25" fmla="*/ 542508 w 1134711"/>
                <a:gd name="connsiteY25" fmla="*/ 564530 h 2097016"/>
                <a:gd name="connsiteX26" fmla="*/ 293450 w 1134711"/>
                <a:gd name="connsiteY26" fmla="*/ 282265 h 2097016"/>
                <a:gd name="connsiteX27" fmla="*/ 542508 w 1134711"/>
                <a:gd name="connsiteY27" fmla="*/ 0 h 2097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134711" h="2097016">
                  <a:moveTo>
                    <a:pt x="220437" y="579980"/>
                  </a:moveTo>
                  <a:lnTo>
                    <a:pt x="864577" y="579980"/>
                  </a:lnTo>
                  <a:cubicBezTo>
                    <a:pt x="911182" y="579980"/>
                    <a:pt x="951168" y="603164"/>
                    <a:pt x="968248" y="636204"/>
                  </a:cubicBezTo>
                  <a:lnTo>
                    <a:pt x="971618" y="649858"/>
                  </a:lnTo>
                  <a:lnTo>
                    <a:pt x="975305" y="648870"/>
                  </a:lnTo>
                  <a:lnTo>
                    <a:pt x="1134711" y="1461135"/>
                  </a:lnTo>
                  <a:lnTo>
                    <a:pt x="1026031" y="1490255"/>
                  </a:lnTo>
                  <a:lnTo>
                    <a:pt x="885929" y="1080979"/>
                  </a:lnTo>
                  <a:lnTo>
                    <a:pt x="798173" y="1386031"/>
                  </a:lnTo>
                  <a:lnTo>
                    <a:pt x="718015" y="1930129"/>
                  </a:lnTo>
                  <a:lnTo>
                    <a:pt x="564339" y="1930129"/>
                  </a:lnTo>
                  <a:lnTo>
                    <a:pt x="564339" y="1390070"/>
                  </a:lnTo>
                  <a:lnTo>
                    <a:pt x="532588" y="1390070"/>
                  </a:lnTo>
                  <a:lnTo>
                    <a:pt x="532588" y="2097016"/>
                  </a:lnTo>
                  <a:lnTo>
                    <a:pt x="392813" y="2097016"/>
                  </a:lnTo>
                  <a:lnTo>
                    <a:pt x="284298" y="1379263"/>
                  </a:lnTo>
                  <a:lnTo>
                    <a:pt x="196464" y="1072907"/>
                  </a:lnTo>
                  <a:lnTo>
                    <a:pt x="108679" y="1313771"/>
                  </a:lnTo>
                  <a:lnTo>
                    <a:pt x="0" y="1284651"/>
                  </a:lnTo>
                  <a:lnTo>
                    <a:pt x="111266" y="652045"/>
                  </a:lnTo>
                  <a:lnTo>
                    <a:pt x="112758" y="652445"/>
                  </a:lnTo>
                  <a:lnTo>
                    <a:pt x="116766" y="636204"/>
                  </a:lnTo>
                  <a:cubicBezTo>
                    <a:pt x="133846" y="603164"/>
                    <a:pt x="173833" y="579980"/>
                    <a:pt x="220437" y="579980"/>
                  </a:cubicBezTo>
                  <a:close/>
                  <a:moveTo>
                    <a:pt x="542508" y="0"/>
                  </a:moveTo>
                  <a:cubicBezTo>
                    <a:pt x="680059" y="0"/>
                    <a:pt x="791566" y="126374"/>
                    <a:pt x="791566" y="282265"/>
                  </a:cubicBezTo>
                  <a:cubicBezTo>
                    <a:pt x="791566" y="438156"/>
                    <a:pt x="680059" y="564530"/>
                    <a:pt x="542508" y="564530"/>
                  </a:cubicBezTo>
                  <a:cubicBezTo>
                    <a:pt x="404957" y="564530"/>
                    <a:pt x="293450" y="438156"/>
                    <a:pt x="293450" y="282265"/>
                  </a:cubicBezTo>
                  <a:cubicBezTo>
                    <a:pt x="293450" y="126374"/>
                    <a:pt x="404957" y="0"/>
                    <a:pt x="54250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&quot;禁止&quot;マーク 12">
              <a:extLst>
                <a:ext uri="{FF2B5EF4-FFF2-40B4-BE49-F238E27FC236}">
                  <a16:creationId xmlns:a16="http://schemas.microsoft.com/office/drawing/2014/main" id="{8986BDB1-BD8B-4F52-BA6F-CC12957AA20A}"/>
                </a:ext>
              </a:extLst>
            </p:cNvPr>
            <p:cNvSpPr/>
            <p:nvPr/>
          </p:nvSpPr>
          <p:spPr bwMode="auto">
            <a:xfrm>
              <a:off x="9895837" y="5128704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C0DC0586-F92E-402F-B00E-54F1E728735D}"/>
              </a:ext>
            </a:extLst>
          </p:cNvPr>
          <p:cNvGrpSpPr/>
          <p:nvPr/>
        </p:nvGrpSpPr>
        <p:grpSpPr>
          <a:xfrm>
            <a:off x="4185640" y="2745690"/>
            <a:ext cx="1629386" cy="1629384"/>
            <a:chOff x="5672537" y="4372404"/>
            <a:chExt cx="1629386" cy="1629384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C55B3F07-BB48-49EC-A3ED-B164A4E058B2}"/>
                </a:ext>
              </a:extLst>
            </p:cNvPr>
            <p:cNvGrpSpPr/>
            <p:nvPr/>
          </p:nvGrpSpPr>
          <p:grpSpPr>
            <a:xfrm>
              <a:off x="5672537" y="4372404"/>
              <a:ext cx="1629386" cy="1629384"/>
              <a:chOff x="407495" y="4741973"/>
              <a:chExt cx="1629386" cy="1629384"/>
            </a:xfrm>
          </p:grpSpPr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82283B3D-545D-4CA9-8D24-380DEFD28623}"/>
                  </a:ext>
                </a:extLst>
              </p:cNvPr>
              <p:cNvGrpSpPr/>
              <p:nvPr/>
            </p:nvGrpSpPr>
            <p:grpSpPr>
              <a:xfrm>
                <a:off x="407495" y="4741973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10301163-E426-4369-8456-5BB45C80E0E0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F920C81D-CFC3-46BA-A305-9A08ACC2EB39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" name="&quot;禁止&quot;マーク 19">
                <a:extLst>
                  <a:ext uri="{FF2B5EF4-FFF2-40B4-BE49-F238E27FC236}">
                    <a16:creationId xmlns:a16="http://schemas.microsoft.com/office/drawing/2014/main" id="{EE2409B3-0778-4F00-A721-1981558791C7}"/>
                  </a:ext>
                </a:extLst>
              </p:cNvPr>
              <p:cNvSpPr/>
              <p:nvPr/>
            </p:nvSpPr>
            <p:spPr bwMode="auto">
              <a:xfrm>
                <a:off x="443457" y="4782999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D6421913-A1D0-49E8-A0E6-049168261606}"/>
                  </a:ext>
                </a:extLst>
              </p:cNvPr>
              <p:cNvSpPr/>
              <p:nvPr/>
            </p:nvSpPr>
            <p:spPr bwMode="auto">
              <a:xfrm rot="10800000">
                <a:off x="935945" y="4795236"/>
                <a:ext cx="571288" cy="1522858"/>
              </a:xfrm>
              <a:custGeom>
                <a:avLst/>
                <a:gdLst>
                  <a:gd name="connsiteX0" fmla="*/ 357919 w 718336"/>
                  <a:gd name="connsiteY0" fmla="*/ 1914837 h 1914837"/>
                  <a:gd name="connsiteX1" fmla="*/ 70148 w 718336"/>
                  <a:gd name="connsiteY1" fmla="*/ 1583039 h 1914837"/>
                  <a:gd name="connsiteX2" fmla="*/ 245906 w 718336"/>
                  <a:gd name="connsiteY2" fmla="*/ 1277315 h 1914837"/>
                  <a:gd name="connsiteX3" fmla="*/ 295210 w 718336"/>
                  <a:gd name="connsiteY3" fmla="*/ 1265838 h 1914837"/>
                  <a:gd name="connsiteX4" fmla="*/ 285870 w 718336"/>
                  <a:gd name="connsiteY4" fmla="*/ 1228479 h 1914837"/>
                  <a:gd name="connsiteX5" fmla="*/ 241235 w 718336"/>
                  <a:gd name="connsiteY5" fmla="*/ 1219467 h 1914837"/>
                  <a:gd name="connsiteX6" fmla="*/ 198049 w 718336"/>
                  <a:gd name="connsiteY6" fmla="*/ 1190351 h 1914837"/>
                  <a:gd name="connsiteX7" fmla="*/ 172364 w 718336"/>
                  <a:gd name="connsiteY7" fmla="*/ 1152255 h 1914837"/>
                  <a:gd name="connsiteX8" fmla="*/ 172293 w 718336"/>
                  <a:gd name="connsiteY8" fmla="*/ 1152194 h 1914837"/>
                  <a:gd name="connsiteX9" fmla="*/ 172212 w 718336"/>
                  <a:gd name="connsiteY9" fmla="*/ 1152030 h 1914837"/>
                  <a:gd name="connsiteX10" fmla="*/ 168932 w 718336"/>
                  <a:gd name="connsiteY10" fmla="*/ 1147165 h 1914837"/>
                  <a:gd name="connsiteX11" fmla="*/ 168341 w 718336"/>
                  <a:gd name="connsiteY11" fmla="*/ 1144236 h 1914837"/>
                  <a:gd name="connsiteX12" fmla="*/ 162872 w 718336"/>
                  <a:gd name="connsiteY12" fmla="*/ 1133228 h 1914837"/>
                  <a:gd name="connsiteX13" fmla="*/ 1830 w 718336"/>
                  <a:gd name="connsiteY13" fmla="*/ 532208 h 1914837"/>
                  <a:gd name="connsiteX14" fmla="*/ 39539 w 718336"/>
                  <a:gd name="connsiteY14" fmla="*/ 466894 h 1914837"/>
                  <a:gd name="connsiteX15" fmla="*/ 39538 w 718336"/>
                  <a:gd name="connsiteY15" fmla="*/ 466893 h 1914837"/>
                  <a:gd name="connsiteX16" fmla="*/ 104852 w 718336"/>
                  <a:gd name="connsiteY16" fmla="*/ 504602 h 1914837"/>
                  <a:gd name="connsiteX17" fmla="*/ 158255 w 718336"/>
                  <a:gd name="connsiteY17" fmla="*/ 703902 h 1914837"/>
                  <a:gd name="connsiteX18" fmla="*/ 158255 w 718336"/>
                  <a:gd name="connsiteY18" fmla="*/ 636324 h 1914837"/>
                  <a:gd name="connsiteX19" fmla="*/ 168932 w 718336"/>
                  <a:gd name="connsiteY19" fmla="*/ 583440 h 1914837"/>
                  <a:gd name="connsiteX20" fmla="*/ 171300 w 718336"/>
                  <a:gd name="connsiteY20" fmla="*/ 579928 h 1914837"/>
                  <a:gd name="connsiteX21" fmla="*/ 219227 w 718336"/>
                  <a:gd name="connsiteY21" fmla="*/ 0 h 1914837"/>
                  <a:gd name="connsiteX22" fmla="*/ 326499 w 718336"/>
                  <a:gd name="connsiteY22" fmla="*/ 0 h 1914837"/>
                  <a:gd name="connsiteX23" fmla="*/ 357081 w 718336"/>
                  <a:gd name="connsiteY23" fmla="*/ 370040 h 1914837"/>
                  <a:gd name="connsiteX24" fmla="*/ 387662 w 718336"/>
                  <a:gd name="connsiteY24" fmla="*/ 0 h 1914837"/>
                  <a:gd name="connsiteX25" fmla="*/ 494934 w 718336"/>
                  <a:gd name="connsiteY25" fmla="*/ 0 h 1914837"/>
                  <a:gd name="connsiteX26" fmla="*/ 542628 w 718336"/>
                  <a:gd name="connsiteY26" fmla="*/ 577097 h 1914837"/>
                  <a:gd name="connsiteX27" fmla="*/ 546904 w 718336"/>
                  <a:gd name="connsiteY27" fmla="*/ 583440 h 1914837"/>
                  <a:gd name="connsiteX28" fmla="*/ 557581 w 718336"/>
                  <a:gd name="connsiteY28" fmla="*/ 636324 h 1914837"/>
                  <a:gd name="connsiteX29" fmla="*/ 557581 w 718336"/>
                  <a:gd name="connsiteY29" fmla="*/ 713235 h 1914837"/>
                  <a:gd name="connsiteX30" fmla="*/ 613484 w 718336"/>
                  <a:gd name="connsiteY30" fmla="*/ 504604 h 1914837"/>
                  <a:gd name="connsiteX31" fmla="*/ 678798 w 718336"/>
                  <a:gd name="connsiteY31" fmla="*/ 466895 h 1914837"/>
                  <a:gd name="connsiteX32" fmla="*/ 678797 w 718336"/>
                  <a:gd name="connsiteY32" fmla="*/ 466896 h 1914837"/>
                  <a:gd name="connsiteX33" fmla="*/ 716506 w 718336"/>
                  <a:gd name="connsiteY33" fmla="*/ 532210 h 1914837"/>
                  <a:gd name="connsiteX34" fmla="*/ 555464 w 718336"/>
                  <a:gd name="connsiteY34" fmla="*/ 1133230 h 1914837"/>
                  <a:gd name="connsiteX35" fmla="*/ 546043 w 718336"/>
                  <a:gd name="connsiteY35" fmla="*/ 1152196 h 1914837"/>
                  <a:gd name="connsiteX36" fmla="*/ 539926 w 718336"/>
                  <a:gd name="connsiteY36" fmla="*/ 1157516 h 1914837"/>
                  <a:gd name="connsiteX37" fmla="*/ 517788 w 718336"/>
                  <a:gd name="connsiteY37" fmla="*/ 1190351 h 1914837"/>
                  <a:gd name="connsiteX38" fmla="*/ 474602 w 718336"/>
                  <a:gd name="connsiteY38" fmla="*/ 1219467 h 1914837"/>
                  <a:gd name="connsiteX39" fmla="*/ 429966 w 718336"/>
                  <a:gd name="connsiteY39" fmla="*/ 1228479 h 1914837"/>
                  <a:gd name="connsiteX40" fmla="*/ 420626 w 718336"/>
                  <a:gd name="connsiteY40" fmla="*/ 1265838 h 1914837"/>
                  <a:gd name="connsiteX41" fmla="*/ 469933 w 718336"/>
                  <a:gd name="connsiteY41" fmla="*/ 1277315 h 1914837"/>
                  <a:gd name="connsiteX42" fmla="*/ 645690 w 718336"/>
                  <a:gd name="connsiteY42" fmla="*/ 1583039 h 1914837"/>
                  <a:gd name="connsiteX43" fmla="*/ 357919 w 718336"/>
                  <a:gd name="connsiteY43" fmla="*/ 1914837 h 1914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18336" h="1914837">
                    <a:moveTo>
                      <a:pt x="357919" y="1914837"/>
                    </a:moveTo>
                    <a:cubicBezTo>
                      <a:pt x="198987" y="1914837"/>
                      <a:pt x="70148" y="1766286"/>
                      <a:pt x="70148" y="1583039"/>
                    </a:cubicBezTo>
                    <a:cubicBezTo>
                      <a:pt x="70148" y="1445604"/>
                      <a:pt x="142620" y="1327685"/>
                      <a:pt x="245906" y="1277315"/>
                    </a:cubicBezTo>
                    <a:lnTo>
                      <a:pt x="295210" y="1265838"/>
                    </a:lnTo>
                    <a:lnTo>
                      <a:pt x="285870" y="1228479"/>
                    </a:lnTo>
                    <a:lnTo>
                      <a:pt x="241235" y="1219467"/>
                    </a:lnTo>
                    <a:cubicBezTo>
                      <a:pt x="224980" y="1212592"/>
                      <a:pt x="210342" y="1202644"/>
                      <a:pt x="198049" y="1190351"/>
                    </a:cubicBezTo>
                    <a:lnTo>
                      <a:pt x="172364" y="1152255"/>
                    </a:lnTo>
                    <a:lnTo>
                      <a:pt x="172293" y="1152194"/>
                    </a:lnTo>
                    <a:lnTo>
                      <a:pt x="172212" y="1152030"/>
                    </a:lnTo>
                    <a:lnTo>
                      <a:pt x="168932" y="1147165"/>
                    </a:lnTo>
                    <a:lnTo>
                      <a:pt x="168341" y="1144236"/>
                    </a:lnTo>
                    <a:lnTo>
                      <a:pt x="162872" y="1133228"/>
                    </a:lnTo>
                    <a:lnTo>
                      <a:pt x="1830" y="532208"/>
                    </a:lnTo>
                    <a:cubicBezTo>
                      <a:pt x="-5793" y="503759"/>
                      <a:pt x="11089" y="474517"/>
                      <a:pt x="39539" y="466894"/>
                    </a:cubicBezTo>
                    <a:lnTo>
                      <a:pt x="39538" y="466893"/>
                    </a:lnTo>
                    <a:cubicBezTo>
                      <a:pt x="67987" y="459270"/>
                      <a:pt x="97229" y="476153"/>
                      <a:pt x="104852" y="504602"/>
                    </a:cubicBezTo>
                    <a:lnTo>
                      <a:pt x="158255" y="703902"/>
                    </a:lnTo>
                    <a:lnTo>
                      <a:pt x="158255" y="636324"/>
                    </a:lnTo>
                    <a:cubicBezTo>
                      <a:pt x="158255" y="617565"/>
                      <a:pt x="162057" y="599694"/>
                      <a:pt x="168932" y="583440"/>
                    </a:cubicBezTo>
                    <a:lnTo>
                      <a:pt x="171300" y="579928"/>
                    </a:lnTo>
                    <a:lnTo>
                      <a:pt x="219227" y="0"/>
                    </a:lnTo>
                    <a:lnTo>
                      <a:pt x="326499" y="0"/>
                    </a:lnTo>
                    <a:lnTo>
                      <a:pt x="357081" y="370040"/>
                    </a:lnTo>
                    <a:lnTo>
                      <a:pt x="387662" y="0"/>
                    </a:lnTo>
                    <a:lnTo>
                      <a:pt x="494934" y="0"/>
                    </a:lnTo>
                    <a:lnTo>
                      <a:pt x="542628" y="577097"/>
                    </a:lnTo>
                    <a:lnTo>
                      <a:pt x="546904" y="583440"/>
                    </a:lnTo>
                    <a:cubicBezTo>
                      <a:pt x="553779" y="599694"/>
                      <a:pt x="557581" y="617565"/>
                      <a:pt x="557581" y="636324"/>
                    </a:cubicBezTo>
                    <a:lnTo>
                      <a:pt x="557581" y="713235"/>
                    </a:lnTo>
                    <a:lnTo>
                      <a:pt x="613484" y="504604"/>
                    </a:lnTo>
                    <a:cubicBezTo>
                      <a:pt x="621107" y="476155"/>
                      <a:pt x="650349" y="459272"/>
                      <a:pt x="678798" y="466895"/>
                    </a:cubicBezTo>
                    <a:lnTo>
                      <a:pt x="678797" y="466896"/>
                    </a:lnTo>
                    <a:cubicBezTo>
                      <a:pt x="707246" y="474519"/>
                      <a:pt x="724129" y="503761"/>
                      <a:pt x="716506" y="532210"/>
                    </a:cubicBezTo>
                    <a:lnTo>
                      <a:pt x="555464" y="1133230"/>
                    </a:lnTo>
                    <a:cubicBezTo>
                      <a:pt x="553558" y="1140342"/>
                      <a:pt x="550301" y="1146731"/>
                      <a:pt x="546043" y="1152196"/>
                    </a:cubicBezTo>
                    <a:lnTo>
                      <a:pt x="539926" y="1157516"/>
                    </a:lnTo>
                    <a:lnTo>
                      <a:pt x="517788" y="1190351"/>
                    </a:lnTo>
                    <a:cubicBezTo>
                      <a:pt x="505495" y="1202644"/>
                      <a:pt x="490857" y="1212592"/>
                      <a:pt x="474602" y="1219467"/>
                    </a:cubicBezTo>
                    <a:lnTo>
                      <a:pt x="429966" y="1228479"/>
                    </a:lnTo>
                    <a:lnTo>
                      <a:pt x="420626" y="1265838"/>
                    </a:lnTo>
                    <a:lnTo>
                      <a:pt x="469933" y="1277315"/>
                    </a:lnTo>
                    <a:cubicBezTo>
                      <a:pt x="573218" y="1327685"/>
                      <a:pt x="645690" y="1445604"/>
                      <a:pt x="645690" y="1583039"/>
                    </a:cubicBezTo>
                    <a:cubicBezTo>
                      <a:pt x="645690" y="1766286"/>
                      <a:pt x="516851" y="1914837"/>
                      <a:pt x="357919" y="191483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848C5187-85F2-4DB5-B46E-CE4FFD8047F3}"/>
                </a:ext>
              </a:extLst>
            </p:cNvPr>
            <p:cNvSpPr/>
            <p:nvPr/>
          </p:nvSpPr>
          <p:spPr bwMode="auto">
            <a:xfrm rot="2700000">
              <a:off x="5771896" y="5161926"/>
              <a:ext cx="1464947" cy="94790"/>
            </a:xfrm>
            <a:prstGeom prst="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2CA4903D-BA15-4732-BE99-8330BCB828A6}"/>
              </a:ext>
            </a:extLst>
          </p:cNvPr>
          <p:cNvGrpSpPr/>
          <p:nvPr/>
        </p:nvGrpSpPr>
        <p:grpSpPr>
          <a:xfrm>
            <a:off x="407495" y="4741973"/>
            <a:ext cx="1629386" cy="1629384"/>
            <a:chOff x="407495" y="4741973"/>
            <a:chExt cx="1629386" cy="1629384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CBEF269F-BCFF-4FD3-B3B2-2E21524D8647}"/>
                </a:ext>
              </a:extLst>
            </p:cNvPr>
            <p:cNvGrpSpPr/>
            <p:nvPr/>
          </p:nvGrpSpPr>
          <p:grpSpPr>
            <a:xfrm>
              <a:off x="407495" y="4741973"/>
              <a:ext cx="1629386" cy="1629384"/>
              <a:chOff x="5037175" y="2753925"/>
              <a:chExt cx="1629386" cy="1629384"/>
            </a:xfrm>
          </p:grpSpPr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C173F7EB-33F9-4A22-832E-D398090B7D08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D41C31DD-57B3-49B8-887B-EDC308A8EFB8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6CF7C1F7-5F38-4409-8FA6-9D68A9C372D4}"/>
                </a:ext>
              </a:extLst>
            </p:cNvPr>
            <p:cNvSpPr/>
            <p:nvPr/>
          </p:nvSpPr>
          <p:spPr bwMode="auto">
            <a:xfrm rot="16200000" flipH="1">
              <a:off x="728200" y="4809754"/>
              <a:ext cx="986779" cy="1493822"/>
            </a:xfrm>
            <a:custGeom>
              <a:avLst/>
              <a:gdLst>
                <a:gd name="connsiteX0" fmla="*/ 3103 w 986779"/>
                <a:gd name="connsiteY0" fmla="*/ 187528 h 1493822"/>
                <a:gd name="connsiteX1" fmla="*/ 235688 w 986779"/>
                <a:gd name="connsiteY1" fmla="*/ 427872 h 1493822"/>
                <a:gd name="connsiteX2" fmla="*/ 751090 w 986779"/>
                <a:gd name="connsiteY2" fmla="*/ 427872 h 1493822"/>
                <a:gd name="connsiteX3" fmla="*/ 983676 w 986779"/>
                <a:gd name="connsiteY3" fmla="*/ 187528 h 1493822"/>
                <a:gd name="connsiteX4" fmla="*/ 910994 w 986779"/>
                <a:gd name="connsiteY4" fmla="*/ 127561 h 1493822"/>
                <a:gd name="connsiteX5" fmla="*/ 493389 w 986779"/>
                <a:gd name="connsiteY5" fmla="*/ 0 h 1493822"/>
                <a:gd name="connsiteX6" fmla="*/ 75784 w 986779"/>
                <a:gd name="connsiteY6" fmla="*/ 127561 h 1493822"/>
                <a:gd name="connsiteX7" fmla="*/ 0 w 986779"/>
                <a:gd name="connsiteY7" fmla="*/ 1303734 h 1493822"/>
                <a:gd name="connsiteX8" fmla="*/ 75784 w 986779"/>
                <a:gd name="connsiteY8" fmla="*/ 1366262 h 1493822"/>
                <a:gd name="connsiteX9" fmla="*/ 493389 w 986779"/>
                <a:gd name="connsiteY9" fmla="*/ 1493822 h 1493822"/>
                <a:gd name="connsiteX10" fmla="*/ 910994 w 986779"/>
                <a:gd name="connsiteY10" fmla="*/ 1366261 h 1493822"/>
                <a:gd name="connsiteX11" fmla="*/ 986779 w 986779"/>
                <a:gd name="connsiteY11" fmla="*/ 1303734 h 1493822"/>
                <a:gd name="connsiteX12" fmla="*/ 735219 w 986779"/>
                <a:gd name="connsiteY12" fmla="*/ 1051708 h 1493822"/>
                <a:gd name="connsiteX13" fmla="*/ 251559 w 986779"/>
                <a:gd name="connsiteY13" fmla="*/ 1051708 h 1493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86779" h="1493822">
                  <a:moveTo>
                    <a:pt x="3103" y="187528"/>
                  </a:moveTo>
                  <a:lnTo>
                    <a:pt x="235688" y="427872"/>
                  </a:lnTo>
                  <a:lnTo>
                    <a:pt x="751090" y="427872"/>
                  </a:lnTo>
                  <a:lnTo>
                    <a:pt x="983676" y="187528"/>
                  </a:lnTo>
                  <a:lnTo>
                    <a:pt x="910994" y="127561"/>
                  </a:lnTo>
                  <a:cubicBezTo>
                    <a:pt x="791787" y="47025"/>
                    <a:pt x="648080" y="0"/>
                    <a:pt x="493389" y="0"/>
                  </a:cubicBezTo>
                  <a:cubicBezTo>
                    <a:pt x="338699" y="0"/>
                    <a:pt x="194992" y="47025"/>
                    <a:pt x="75784" y="127561"/>
                  </a:cubicBezTo>
                  <a:close/>
                  <a:moveTo>
                    <a:pt x="0" y="1303734"/>
                  </a:moveTo>
                  <a:lnTo>
                    <a:pt x="75784" y="1366262"/>
                  </a:lnTo>
                  <a:cubicBezTo>
                    <a:pt x="194992" y="1446797"/>
                    <a:pt x="338699" y="1493822"/>
                    <a:pt x="493389" y="1493822"/>
                  </a:cubicBezTo>
                  <a:cubicBezTo>
                    <a:pt x="648080" y="1493822"/>
                    <a:pt x="791787" y="1446797"/>
                    <a:pt x="910994" y="1366261"/>
                  </a:cubicBezTo>
                  <a:lnTo>
                    <a:pt x="986779" y="1303734"/>
                  </a:lnTo>
                  <a:lnTo>
                    <a:pt x="735219" y="1051708"/>
                  </a:lnTo>
                  <a:lnTo>
                    <a:pt x="251559" y="105170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&quot;禁止&quot;マーク 26">
              <a:extLst>
                <a:ext uri="{FF2B5EF4-FFF2-40B4-BE49-F238E27FC236}">
                  <a16:creationId xmlns:a16="http://schemas.microsoft.com/office/drawing/2014/main" id="{CD6F518F-11CB-4A03-AA44-FCB8A2236932}"/>
                </a:ext>
              </a:extLst>
            </p:cNvPr>
            <p:cNvSpPr/>
            <p:nvPr/>
          </p:nvSpPr>
          <p:spPr bwMode="auto">
            <a:xfrm>
              <a:off x="443457" y="4782999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E54A8C66-FBBF-4487-9EB7-F9D4095EC343}"/>
                </a:ext>
              </a:extLst>
            </p:cNvPr>
            <p:cNvGrpSpPr/>
            <p:nvPr/>
          </p:nvGrpSpPr>
          <p:grpSpPr>
            <a:xfrm>
              <a:off x="942038" y="4811478"/>
              <a:ext cx="559102" cy="1490374"/>
              <a:chOff x="4147650" y="297657"/>
              <a:chExt cx="718336" cy="1914837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E9D7801C-40E2-4A08-A50A-C92BA358FEC3}"/>
                  </a:ext>
                </a:extLst>
              </p:cNvPr>
              <p:cNvSpPr/>
              <p:nvPr/>
            </p:nvSpPr>
            <p:spPr bwMode="auto">
              <a:xfrm rot="10800000">
                <a:off x="4147650" y="297657"/>
                <a:ext cx="718336" cy="1914837"/>
              </a:xfrm>
              <a:custGeom>
                <a:avLst/>
                <a:gdLst>
                  <a:gd name="connsiteX0" fmla="*/ 357919 w 718336"/>
                  <a:gd name="connsiteY0" fmla="*/ 1914837 h 1914837"/>
                  <a:gd name="connsiteX1" fmla="*/ 70148 w 718336"/>
                  <a:gd name="connsiteY1" fmla="*/ 1583039 h 1914837"/>
                  <a:gd name="connsiteX2" fmla="*/ 245906 w 718336"/>
                  <a:gd name="connsiteY2" fmla="*/ 1277315 h 1914837"/>
                  <a:gd name="connsiteX3" fmla="*/ 295210 w 718336"/>
                  <a:gd name="connsiteY3" fmla="*/ 1265838 h 1914837"/>
                  <a:gd name="connsiteX4" fmla="*/ 285870 w 718336"/>
                  <a:gd name="connsiteY4" fmla="*/ 1228479 h 1914837"/>
                  <a:gd name="connsiteX5" fmla="*/ 241235 w 718336"/>
                  <a:gd name="connsiteY5" fmla="*/ 1219467 h 1914837"/>
                  <a:gd name="connsiteX6" fmla="*/ 198049 w 718336"/>
                  <a:gd name="connsiteY6" fmla="*/ 1190351 h 1914837"/>
                  <a:gd name="connsiteX7" fmla="*/ 172364 w 718336"/>
                  <a:gd name="connsiteY7" fmla="*/ 1152255 h 1914837"/>
                  <a:gd name="connsiteX8" fmla="*/ 172293 w 718336"/>
                  <a:gd name="connsiteY8" fmla="*/ 1152194 h 1914837"/>
                  <a:gd name="connsiteX9" fmla="*/ 172212 w 718336"/>
                  <a:gd name="connsiteY9" fmla="*/ 1152030 h 1914837"/>
                  <a:gd name="connsiteX10" fmla="*/ 168932 w 718336"/>
                  <a:gd name="connsiteY10" fmla="*/ 1147165 h 1914837"/>
                  <a:gd name="connsiteX11" fmla="*/ 168341 w 718336"/>
                  <a:gd name="connsiteY11" fmla="*/ 1144236 h 1914837"/>
                  <a:gd name="connsiteX12" fmla="*/ 162872 w 718336"/>
                  <a:gd name="connsiteY12" fmla="*/ 1133228 h 1914837"/>
                  <a:gd name="connsiteX13" fmla="*/ 1830 w 718336"/>
                  <a:gd name="connsiteY13" fmla="*/ 532208 h 1914837"/>
                  <a:gd name="connsiteX14" fmla="*/ 39539 w 718336"/>
                  <a:gd name="connsiteY14" fmla="*/ 466894 h 1914837"/>
                  <a:gd name="connsiteX15" fmla="*/ 39538 w 718336"/>
                  <a:gd name="connsiteY15" fmla="*/ 466893 h 1914837"/>
                  <a:gd name="connsiteX16" fmla="*/ 104852 w 718336"/>
                  <a:gd name="connsiteY16" fmla="*/ 504602 h 1914837"/>
                  <a:gd name="connsiteX17" fmla="*/ 158255 w 718336"/>
                  <a:gd name="connsiteY17" fmla="*/ 703902 h 1914837"/>
                  <a:gd name="connsiteX18" fmla="*/ 158255 w 718336"/>
                  <a:gd name="connsiteY18" fmla="*/ 636324 h 1914837"/>
                  <a:gd name="connsiteX19" fmla="*/ 168932 w 718336"/>
                  <a:gd name="connsiteY19" fmla="*/ 583440 h 1914837"/>
                  <a:gd name="connsiteX20" fmla="*/ 171300 w 718336"/>
                  <a:gd name="connsiteY20" fmla="*/ 579928 h 1914837"/>
                  <a:gd name="connsiteX21" fmla="*/ 219227 w 718336"/>
                  <a:gd name="connsiteY21" fmla="*/ 0 h 1914837"/>
                  <a:gd name="connsiteX22" fmla="*/ 326499 w 718336"/>
                  <a:gd name="connsiteY22" fmla="*/ 0 h 1914837"/>
                  <a:gd name="connsiteX23" fmla="*/ 357081 w 718336"/>
                  <a:gd name="connsiteY23" fmla="*/ 370040 h 1914837"/>
                  <a:gd name="connsiteX24" fmla="*/ 387662 w 718336"/>
                  <a:gd name="connsiteY24" fmla="*/ 0 h 1914837"/>
                  <a:gd name="connsiteX25" fmla="*/ 494934 w 718336"/>
                  <a:gd name="connsiteY25" fmla="*/ 0 h 1914837"/>
                  <a:gd name="connsiteX26" fmla="*/ 542628 w 718336"/>
                  <a:gd name="connsiteY26" fmla="*/ 577097 h 1914837"/>
                  <a:gd name="connsiteX27" fmla="*/ 546904 w 718336"/>
                  <a:gd name="connsiteY27" fmla="*/ 583440 h 1914837"/>
                  <a:gd name="connsiteX28" fmla="*/ 557581 w 718336"/>
                  <a:gd name="connsiteY28" fmla="*/ 636324 h 1914837"/>
                  <a:gd name="connsiteX29" fmla="*/ 557581 w 718336"/>
                  <a:gd name="connsiteY29" fmla="*/ 713235 h 1914837"/>
                  <a:gd name="connsiteX30" fmla="*/ 613484 w 718336"/>
                  <a:gd name="connsiteY30" fmla="*/ 504604 h 1914837"/>
                  <a:gd name="connsiteX31" fmla="*/ 678798 w 718336"/>
                  <a:gd name="connsiteY31" fmla="*/ 466895 h 1914837"/>
                  <a:gd name="connsiteX32" fmla="*/ 678797 w 718336"/>
                  <a:gd name="connsiteY32" fmla="*/ 466896 h 1914837"/>
                  <a:gd name="connsiteX33" fmla="*/ 716506 w 718336"/>
                  <a:gd name="connsiteY33" fmla="*/ 532210 h 1914837"/>
                  <a:gd name="connsiteX34" fmla="*/ 555464 w 718336"/>
                  <a:gd name="connsiteY34" fmla="*/ 1133230 h 1914837"/>
                  <a:gd name="connsiteX35" fmla="*/ 546043 w 718336"/>
                  <a:gd name="connsiteY35" fmla="*/ 1152196 h 1914837"/>
                  <a:gd name="connsiteX36" fmla="*/ 539926 w 718336"/>
                  <a:gd name="connsiteY36" fmla="*/ 1157516 h 1914837"/>
                  <a:gd name="connsiteX37" fmla="*/ 517788 w 718336"/>
                  <a:gd name="connsiteY37" fmla="*/ 1190351 h 1914837"/>
                  <a:gd name="connsiteX38" fmla="*/ 474602 w 718336"/>
                  <a:gd name="connsiteY38" fmla="*/ 1219467 h 1914837"/>
                  <a:gd name="connsiteX39" fmla="*/ 429966 w 718336"/>
                  <a:gd name="connsiteY39" fmla="*/ 1228479 h 1914837"/>
                  <a:gd name="connsiteX40" fmla="*/ 420626 w 718336"/>
                  <a:gd name="connsiteY40" fmla="*/ 1265838 h 1914837"/>
                  <a:gd name="connsiteX41" fmla="*/ 469933 w 718336"/>
                  <a:gd name="connsiteY41" fmla="*/ 1277315 h 1914837"/>
                  <a:gd name="connsiteX42" fmla="*/ 645690 w 718336"/>
                  <a:gd name="connsiteY42" fmla="*/ 1583039 h 1914837"/>
                  <a:gd name="connsiteX43" fmla="*/ 357919 w 718336"/>
                  <a:gd name="connsiteY43" fmla="*/ 1914837 h 1914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18336" h="1914837">
                    <a:moveTo>
                      <a:pt x="357919" y="1914837"/>
                    </a:moveTo>
                    <a:cubicBezTo>
                      <a:pt x="198987" y="1914837"/>
                      <a:pt x="70148" y="1766286"/>
                      <a:pt x="70148" y="1583039"/>
                    </a:cubicBezTo>
                    <a:cubicBezTo>
                      <a:pt x="70148" y="1445604"/>
                      <a:pt x="142620" y="1327685"/>
                      <a:pt x="245906" y="1277315"/>
                    </a:cubicBezTo>
                    <a:lnTo>
                      <a:pt x="295210" y="1265838"/>
                    </a:lnTo>
                    <a:lnTo>
                      <a:pt x="285870" y="1228479"/>
                    </a:lnTo>
                    <a:lnTo>
                      <a:pt x="241235" y="1219467"/>
                    </a:lnTo>
                    <a:cubicBezTo>
                      <a:pt x="224980" y="1212592"/>
                      <a:pt x="210342" y="1202644"/>
                      <a:pt x="198049" y="1190351"/>
                    </a:cubicBezTo>
                    <a:lnTo>
                      <a:pt x="172364" y="1152255"/>
                    </a:lnTo>
                    <a:lnTo>
                      <a:pt x="172293" y="1152194"/>
                    </a:lnTo>
                    <a:lnTo>
                      <a:pt x="172212" y="1152030"/>
                    </a:lnTo>
                    <a:lnTo>
                      <a:pt x="168932" y="1147165"/>
                    </a:lnTo>
                    <a:lnTo>
                      <a:pt x="168341" y="1144236"/>
                    </a:lnTo>
                    <a:lnTo>
                      <a:pt x="162872" y="1133228"/>
                    </a:lnTo>
                    <a:lnTo>
                      <a:pt x="1830" y="532208"/>
                    </a:lnTo>
                    <a:cubicBezTo>
                      <a:pt x="-5793" y="503759"/>
                      <a:pt x="11089" y="474517"/>
                      <a:pt x="39539" y="466894"/>
                    </a:cubicBezTo>
                    <a:lnTo>
                      <a:pt x="39538" y="466893"/>
                    </a:lnTo>
                    <a:cubicBezTo>
                      <a:pt x="67987" y="459270"/>
                      <a:pt x="97229" y="476153"/>
                      <a:pt x="104852" y="504602"/>
                    </a:cubicBezTo>
                    <a:lnTo>
                      <a:pt x="158255" y="703902"/>
                    </a:lnTo>
                    <a:lnTo>
                      <a:pt x="158255" y="636324"/>
                    </a:lnTo>
                    <a:cubicBezTo>
                      <a:pt x="158255" y="617565"/>
                      <a:pt x="162057" y="599694"/>
                      <a:pt x="168932" y="583440"/>
                    </a:cubicBezTo>
                    <a:lnTo>
                      <a:pt x="171300" y="579928"/>
                    </a:lnTo>
                    <a:lnTo>
                      <a:pt x="219227" y="0"/>
                    </a:lnTo>
                    <a:lnTo>
                      <a:pt x="326499" y="0"/>
                    </a:lnTo>
                    <a:lnTo>
                      <a:pt x="357081" y="370040"/>
                    </a:lnTo>
                    <a:lnTo>
                      <a:pt x="387662" y="0"/>
                    </a:lnTo>
                    <a:lnTo>
                      <a:pt x="494934" y="0"/>
                    </a:lnTo>
                    <a:lnTo>
                      <a:pt x="542628" y="577097"/>
                    </a:lnTo>
                    <a:lnTo>
                      <a:pt x="546904" y="583440"/>
                    </a:lnTo>
                    <a:cubicBezTo>
                      <a:pt x="553779" y="599694"/>
                      <a:pt x="557581" y="617565"/>
                      <a:pt x="557581" y="636324"/>
                    </a:cubicBezTo>
                    <a:lnTo>
                      <a:pt x="557581" y="713235"/>
                    </a:lnTo>
                    <a:lnTo>
                      <a:pt x="613484" y="504604"/>
                    </a:lnTo>
                    <a:cubicBezTo>
                      <a:pt x="621107" y="476155"/>
                      <a:pt x="650349" y="459272"/>
                      <a:pt x="678798" y="466895"/>
                    </a:cubicBezTo>
                    <a:lnTo>
                      <a:pt x="678797" y="466896"/>
                    </a:lnTo>
                    <a:cubicBezTo>
                      <a:pt x="707246" y="474519"/>
                      <a:pt x="724129" y="503761"/>
                      <a:pt x="716506" y="532210"/>
                    </a:cubicBezTo>
                    <a:lnTo>
                      <a:pt x="555464" y="1133230"/>
                    </a:lnTo>
                    <a:cubicBezTo>
                      <a:pt x="553558" y="1140342"/>
                      <a:pt x="550301" y="1146731"/>
                      <a:pt x="546043" y="1152196"/>
                    </a:cubicBezTo>
                    <a:lnTo>
                      <a:pt x="539926" y="1157516"/>
                    </a:lnTo>
                    <a:lnTo>
                      <a:pt x="517788" y="1190351"/>
                    </a:lnTo>
                    <a:cubicBezTo>
                      <a:pt x="505495" y="1202644"/>
                      <a:pt x="490857" y="1212592"/>
                      <a:pt x="474602" y="1219467"/>
                    </a:cubicBezTo>
                    <a:lnTo>
                      <a:pt x="429966" y="1228479"/>
                    </a:lnTo>
                    <a:lnTo>
                      <a:pt x="420626" y="1265838"/>
                    </a:lnTo>
                    <a:lnTo>
                      <a:pt x="469933" y="1277315"/>
                    </a:lnTo>
                    <a:cubicBezTo>
                      <a:pt x="573218" y="1327685"/>
                      <a:pt x="645690" y="1445604"/>
                      <a:pt x="645690" y="1583039"/>
                    </a:cubicBezTo>
                    <a:cubicBezTo>
                      <a:pt x="645690" y="1766286"/>
                      <a:pt x="516851" y="1914837"/>
                      <a:pt x="357919" y="191483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C710DF81-E273-4B88-8014-17872E790CE2}"/>
                  </a:ext>
                </a:extLst>
              </p:cNvPr>
              <p:cNvSpPr/>
              <p:nvPr/>
            </p:nvSpPr>
            <p:spPr bwMode="auto">
              <a:xfrm>
                <a:off x="4247728" y="583908"/>
                <a:ext cx="204338" cy="5554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7F275C2D-9762-4318-AC86-2CBD9F44BB5F}"/>
                  </a:ext>
                </a:extLst>
              </p:cNvPr>
              <p:cNvSpPr/>
              <p:nvPr/>
            </p:nvSpPr>
            <p:spPr bwMode="auto">
              <a:xfrm>
                <a:off x="4554909" y="583908"/>
                <a:ext cx="204338" cy="5554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B0C9E14A-685D-4E20-A2C1-6050D5A92E9A}"/>
                  </a:ext>
                </a:extLst>
              </p:cNvPr>
              <p:cNvSpPr/>
              <p:nvPr/>
            </p:nvSpPr>
            <p:spPr bwMode="auto">
              <a:xfrm>
                <a:off x="4317206" y="565678"/>
                <a:ext cx="71833" cy="8060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89B04BE4-5A91-4818-BEE6-758A9960E532}"/>
                  </a:ext>
                </a:extLst>
              </p:cNvPr>
              <p:cNvSpPr/>
              <p:nvPr/>
            </p:nvSpPr>
            <p:spPr bwMode="auto">
              <a:xfrm>
                <a:off x="4622006" y="565678"/>
                <a:ext cx="71833" cy="8060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D725E975-9A99-4808-91C0-E0318A456309}"/>
              </a:ext>
            </a:extLst>
          </p:cNvPr>
          <p:cNvGrpSpPr/>
          <p:nvPr/>
        </p:nvGrpSpPr>
        <p:grpSpPr>
          <a:xfrm>
            <a:off x="2261933" y="4741973"/>
            <a:ext cx="1629386" cy="1629384"/>
            <a:chOff x="2261933" y="4741973"/>
            <a:chExt cx="1629386" cy="1629384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2131C809-0F78-4143-81E6-6E3CD881363B}"/>
                </a:ext>
              </a:extLst>
            </p:cNvPr>
            <p:cNvGrpSpPr/>
            <p:nvPr/>
          </p:nvGrpSpPr>
          <p:grpSpPr>
            <a:xfrm>
              <a:off x="2261933" y="4741973"/>
              <a:ext cx="1629386" cy="1629384"/>
              <a:chOff x="5037175" y="2753925"/>
              <a:chExt cx="1629386" cy="1629384"/>
            </a:xfrm>
          </p:grpSpPr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2AAC3B5E-909D-42D1-A82B-489FCFA231D4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A169FAB1-A7F7-4F5B-9B3E-5E2C5DEED992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1FDA0108-FA9C-4F39-BD54-5D8FE7DED3AD}"/>
                </a:ext>
              </a:extLst>
            </p:cNvPr>
            <p:cNvSpPr/>
            <p:nvPr/>
          </p:nvSpPr>
          <p:spPr bwMode="auto">
            <a:xfrm rot="16200000" flipH="1">
              <a:off x="2582638" y="4809754"/>
              <a:ext cx="986779" cy="1493822"/>
            </a:xfrm>
            <a:custGeom>
              <a:avLst/>
              <a:gdLst>
                <a:gd name="connsiteX0" fmla="*/ 3103 w 986779"/>
                <a:gd name="connsiteY0" fmla="*/ 187528 h 1493822"/>
                <a:gd name="connsiteX1" fmla="*/ 235688 w 986779"/>
                <a:gd name="connsiteY1" fmla="*/ 427872 h 1493822"/>
                <a:gd name="connsiteX2" fmla="*/ 751090 w 986779"/>
                <a:gd name="connsiteY2" fmla="*/ 427872 h 1493822"/>
                <a:gd name="connsiteX3" fmla="*/ 983676 w 986779"/>
                <a:gd name="connsiteY3" fmla="*/ 187528 h 1493822"/>
                <a:gd name="connsiteX4" fmla="*/ 910994 w 986779"/>
                <a:gd name="connsiteY4" fmla="*/ 127561 h 1493822"/>
                <a:gd name="connsiteX5" fmla="*/ 493389 w 986779"/>
                <a:gd name="connsiteY5" fmla="*/ 0 h 1493822"/>
                <a:gd name="connsiteX6" fmla="*/ 75784 w 986779"/>
                <a:gd name="connsiteY6" fmla="*/ 127561 h 1493822"/>
                <a:gd name="connsiteX7" fmla="*/ 0 w 986779"/>
                <a:gd name="connsiteY7" fmla="*/ 1303734 h 1493822"/>
                <a:gd name="connsiteX8" fmla="*/ 75784 w 986779"/>
                <a:gd name="connsiteY8" fmla="*/ 1366262 h 1493822"/>
                <a:gd name="connsiteX9" fmla="*/ 493389 w 986779"/>
                <a:gd name="connsiteY9" fmla="*/ 1493822 h 1493822"/>
                <a:gd name="connsiteX10" fmla="*/ 910994 w 986779"/>
                <a:gd name="connsiteY10" fmla="*/ 1366261 h 1493822"/>
                <a:gd name="connsiteX11" fmla="*/ 986779 w 986779"/>
                <a:gd name="connsiteY11" fmla="*/ 1303734 h 1493822"/>
                <a:gd name="connsiteX12" fmla="*/ 735219 w 986779"/>
                <a:gd name="connsiteY12" fmla="*/ 1051708 h 1493822"/>
                <a:gd name="connsiteX13" fmla="*/ 251559 w 986779"/>
                <a:gd name="connsiteY13" fmla="*/ 1051708 h 1493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86779" h="1493822">
                  <a:moveTo>
                    <a:pt x="3103" y="187528"/>
                  </a:moveTo>
                  <a:lnTo>
                    <a:pt x="235688" y="427872"/>
                  </a:lnTo>
                  <a:lnTo>
                    <a:pt x="751090" y="427872"/>
                  </a:lnTo>
                  <a:lnTo>
                    <a:pt x="983676" y="187528"/>
                  </a:lnTo>
                  <a:lnTo>
                    <a:pt x="910994" y="127561"/>
                  </a:lnTo>
                  <a:cubicBezTo>
                    <a:pt x="791787" y="47025"/>
                    <a:pt x="648080" y="0"/>
                    <a:pt x="493389" y="0"/>
                  </a:cubicBezTo>
                  <a:cubicBezTo>
                    <a:pt x="338699" y="0"/>
                    <a:pt x="194992" y="47025"/>
                    <a:pt x="75784" y="127561"/>
                  </a:cubicBezTo>
                  <a:close/>
                  <a:moveTo>
                    <a:pt x="0" y="1303734"/>
                  </a:moveTo>
                  <a:lnTo>
                    <a:pt x="75784" y="1366262"/>
                  </a:lnTo>
                  <a:cubicBezTo>
                    <a:pt x="194992" y="1446797"/>
                    <a:pt x="338699" y="1493822"/>
                    <a:pt x="493389" y="1493822"/>
                  </a:cubicBezTo>
                  <a:cubicBezTo>
                    <a:pt x="648080" y="1493822"/>
                    <a:pt x="791787" y="1446797"/>
                    <a:pt x="910994" y="1366261"/>
                  </a:cubicBezTo>
                  <a:lnTo>
                    <a:pt x="986779" y="1303734"/>
                  </a:lnTo>
                  <a:lnTo>
                    <a:pt x="735219" y="1051708"/>
                  </a:lnTo>
                  <a:lnTo>
                    <a:pt x="251559" y="105170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&quot;禁止&quot;マーク 38">
              <a:extLst>
                <a:ext uri="{FF2B5EF4-FFF2-40B4-BE49-F238E27FC236}">
                  <a16:creationId xmlns:a16="http://schemas.microsoft.com/office/drawing/2014/main" id="{AFC30F1D-0128-4210-A67A-252F2C8A4E08}"/>
                </a:ext>
              </a:extLst>
            </p:cNvPr>
            <p:cNvSpPr/>
            <p:nvPr/>
          </p:nvSpPr>
          <p:spPr bwMode="auto">
            <a:xfrm>
              <a:off x="2297895" y="4782999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352F0D0F-C50B-42BA-A185-261181E65736}"/>
                </a:ext>
              </a:extLst>
            </p:cNvPr>
            <p:cNvSpPr/>
            <p:nvPr/>
          </p:nvSpPr>
          <p:spPr bwMode="auto">
            <a:xfrm>
              <a:off x="2853852" y="4952474"/>
              <a:ext cx="422748" cy="22674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台形 40">
              <a:extLst>
                <a:ext uri="{FF2B5EF4-FFF2-40B4-BE49-F238E27FC236}">
                  <a16:creationId xmlns:a16="http://schemas.microsoft.com/office/drawing/2014/main" id="{6FC1AACE-C549-4625-9262-ADC0BF31E3B1}"/>
                </a:ext>
              </a:extLst>
            </p:cNvPr>
            <p:cNvSpPr/>
            <p:nvPr/>
          </p:nvSpPr>
          <p:spPr bwMode="auto">
            <a:xfrm rot="10800000">
              <a:off x="2955131" y="5401203"/>
              <a:ext cx="221457" cy="168539"/>
            </a:xfrm>
            <a:prstGeom prst="trapezoid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15E7537E-EC10-4CBE-BEB5-AFB450FB197E}"/>
                </a:ext>
              </a:extLst>
            </p:cNvPr>
            <p:cNvSpPr/>
            <p:nvPr/>
          </p:nvSpPr>
          <p:spPr bwMode="auto">
            <a:xfrm>
              <a:off x="2799254" y="4820004"/>
              <a:ext cx="553546" cy="1497280"/>
            </a:xfrm>
            <a:custGeom>
              <a:avLst/>
              <a:gdLst>
                <a:gd name="connsiteX0" fmla="*/ 236375 w 707918"/>
                <a:gd name="connsiteY0" fmla="*/ 779267 h 1914837"/>
                <a:gd name="connsiteX1" fmla="*/ 259986 w 707918"/>
                <a:gd name="connsiteY1" fmla="*/ 873712 h 1914837"/>
                <a:gd name="connsiteX2" fmla="*/ 261928 w 707918"/>
                <a:gd name="connsiteY2" fmla="*/ 872591 h 1914837"/>
                <a:gd name="connsiteX3" fmla="*/ 334159 w 707918"/>
                <a:gd name="connsiteY3" fmla="*/ 891945 h 1914837"/>
                <a:gd name="connsiteX4" fmla="*/ 340852 w 707918"/>
                <a:gd name="connsiteY4" fmla="*/ 911848 h 1914837"/>
                <a:gd name="connsiteX5" fmla="*/ 340067 w 707918"/>
                <a:gd name="connsiteY5" fmla="*/ 923095 h 1914837"/>
                <a:gd name="connsiteX6" fmla="*/ 409755 w 707918"/>
                <a:gd name="connsiteY6" fmla="*/ 923095 h 1914837"/>
                <a:gd name="connsiteX7" fmla="*/ 445712 w 707918"/>
                <a:gd name="connsiteY7" fmla="*/ 779267 h 1914837"/>
                <a:gd name="connsiteX8" fmla="*/ 491872 w 707918"/>
                <a:gd name="connsiteY8" fmla="*/ 286251 h 1914837"/>
                <a:gd name="connsiteX9" fmla="*/ 389703 w 707918"/>
                <a:gd name="connsiteY9" fmla="*/ 314023 h 1914837"/>
                <a:gd name="connsiteX10" fmla="*/ 452103 w 707918"/>
                <a:gd name="connsiteY10" fmla="*/ 339613 h 1914837"/>
                <a:gd name="connsiteX11" fmla="*/ 457497 w 707918"/>
                <a:gd name="connsiteY11" fmla="*/ 339909 h 1914837"/>
                <a:gd name="connsiteX12" fmla="*/ 467320 w 707918"/>
                <a:gd name="connsiteY12" fmla="*/ 313298 h 1914837"/>
                <a:gd name="connsiteX13" fmla="*/ 492717 w 707918"/>
                <a:gd name="connsiteY13" fmla="*/ 301494 h 1914837"/>
                <a:gd name="connsiteX14" fmla="*/ 518114 w 707918"/>
                <a:gd name="connsiteY14" fmla="*/ 313298 h 1914837"/>
                <a:gd name="connsiteX15" fmla="*/ 527904 w 707918"/>
                <a:gd name="connsiteY15" fmla="*/ 339818 h 1914837"/>
                <a:gd name="connsiteX16" fmla="*/ 531641 w 707918"/>
                <a:gd name="connsiteY16" fmla="*/ 339613 h 1914837"/>
                <a:gd name="connsiteX17" fmla="*/ 594041 w 707918"/>
                <a:gd name="connsiteY17" fmla="*/ 314023 h 1914837"/>
                <a:gd name="connsiteX18" fmla="*/ 491872 w 707918"/>
                <a:gd name="connsiteY18" fmla="*/ 286251 h 1914837"/>
                <a:gd name="connsiteX19" fmla="*/ 184691 w 707918"/>
                <a:gd name="connsiteY19" fmla="*/ 286251 h 1914837"/>
                <a:gd name="connsiteX20" fmla="*/ 82522 w 707918"/>
                <a:gd name="connsiteY20" fmla="*/ 314023 h 1914837"/>
                <a:gd name="connsiteX21" fmla="*/ 144922 w 707918"/>
                <a:gd name="connsiteY21" fmla="*/ 339613 h 1914837"/>
                <a:gd name="connsiteX22" fmla="*/ 152649 w 707918"/>
                <a:gd name="connsiteY22" fmla="*/ 340037 h 1914837"/>
                <a:gd name="connsiteX23" fmla="*/ 162520 w 707918"/>
                <a:gd name="connsiteY23" fmla="*/ 313298 h 1914837"/>
                <a:gd name="connsiteX24" fmla="*/ 187917 w 707918"/>
                <a:gd name="connsiteY24" fmla="*/ 301494 h 1914837"/>
                <a:gd name="connsiteX25" fmla="*/ 213314 w 707918"/>
                <a:gd name="connsiteY25" fmla="*/ 313298 h 1914837"/>
                <a:gd name="connsiteX26" fmla="*/ 223057 w 707918"/>
                <a:gd name="connsiteY26" fmla="*/ 339690 h 1914837"/>
                <a:gd name="connsiteX27" fmla="*/ 224459 w 707918"/>
                <a:gd name="connsiteY27" fmla="*/ 339613 h 1914837"/>
                <a:gd name="connsiteX28" fmla="*/ 286860 w 707918"/>
                <a:gd name="connsiteY28" fmla="*/ 314023 h 1914837"/>
                <a:gd name="connsiteX29" fmla="*/ 184691 w 707918"/>
                <a:gd name="connsiteY29" fmla="*/ 286251 h 1914837"/>
                <a:gd name="connsiteX30" fmla="*/ 342861 w 707918"/>
                <a:gd name="connsiteY30" fmla="*/ 0 h 1914837"/>
                <a:gd name="connsiteX31" fmla="*/ 630632 w 707918"/>
                <a:gd name="connsiteY31" fmla="*/ 331798 h 1914837"/>
                <a:gd name="connsiteX32" fmla="*/ 454875 w 707918"/>
                <a:gd name="connsiteY32" fmla="*/ 637522 h 1914837"/>
                <a:gd name="connsiteX33" fmla="*/ 406986 w 707918"/>
                <a:gd name="connsiteY33" fmla="*/ 654662 h 1914837"/>
                <a:gd name="connsiteX34" fmla="*/ 414910 w 707918"/>
                <a:gd name="connsiteY34" fmla="*/ 686358 h 1914837"/>
                <a:gd name="connsiteX35" fmla="*/ 459546 w 707918"/>
                <a:gd name="connsiteY35" fmla="*/ 695370 h 1914837"/>
                <a:gd name="connsiteX36" fmla="*/ 502732 w 707918"/>
                <a:gd name="connsiteY36" fmla="*/ 724487 h 1914837"/>
                <a:gd name="connsiteX37" fmla="*/ 528417 w 707918"/>
                <a:gd name="connsiteY37" fmla="*/ 762582 h 1914837"/>
                <a:gd name="connsiteX38" fmla="*/ 528487 w 707918"/>
                <a:gd name="connsiteY38" fmla="*/ 762644 h 1914837"/>
                <a:gd name="connsiteX39" fmla="*/ 528569 w 707918"/>
                <a:gd name="connsiteY39" fmla="*/ 762808 h 1914837"/>
                <a:gd name="connsiteX40" fmla="*/ 531848 w 707918"/>
                <a:gd name="connsiteY40" fmla="*/ 767672 h 1914837"/>
                <a:gd name="connsiteX41" fmla="*/ 532440 w 707918"/>
                <a:gd name="connsiteY41" fmla="*/ 770601 h 1914837"/>
                <a:gd name="connsiteX42" fmla="*/ 537908 w 707918"/>
                <a:gd name="connsiteY42" fmla="*/ 781610 h 1914837"/>
                <a:gd name="connsiteX43" fmla="*/ 698950 w 707918"/>
                <a:gd name="connsiteY43" fmla="*/ 1382629 h 1914837"/>
                <a:gd name="connsiteX44" fmla="*/ 693623 w 707918"/>
                <a:gd name="connsiteY44" fmla="*/ 1423096 h 1914837"/>
                <a:gd name="connsiteX45" fmla="*/ 668697 w 707918"/>
                <a:gd name="connsiteY45" fmla="*/ 1442222 h 1914837"/>
                <a:gd name="connsiteX46" fmla="*/ 668697 w 707918"/>
                <a:gd name="connsiteY46" fmla="*/ 1481906 h 1914837"/>
                <a:gd name="connsiteX47" fmla="*/ 684764 w 707918"/>
                <a:gd name="connsiteY47" fmla="*/ 1481906 h 1914837"/>
                <a:gd name="connsiteX48" fmla="*/ 707918 w 707918"/>
                <a:gd name="connsiteY48" fmla="*/ 1808488 h 1914837"/>
                <a:gd name="connsiteX49" fmla="*/ 588850 w 707918"/>
                <a:gd name="connsiteY49" fmla="*/ 1808488 h 1914837"/>
                <a:gd name="connsiteX50" fmla="*/ 612004 w 707918"/>
                <a:gd name="connsiteY50" fmla="*/ 1481906 h 1914837"/>
                <a:gd name="connsiteX51" fmla="*/ 628914 w 707918"/>
                <a:gd name="connsiteY51" fmla="*/ 1481906 h 1914837"/>
                <a:gd name="connsiteX52" fmla="*/ 628914 w 707918"/>
                <a:gd name="connsiteY52" fmla="*/ 1443688 h 1914837"/>
                <a:gd name="connsiteX53" fmla="*/ 620775 w 707918"/>
                <a:gd name="connsiteY53" fmla="*/ 1442617 h 1914837"/>
                <a:gd name="connsiteX54" fmla="*/ 595928 w 707918"/>
                <a:gd name="connsiteY54" fmla="*/ 1410235 h 1914837"/>
                <a:gd name="connsiteX55" fmla="*/ 542525 w 707918"/>
                <a:gd name="connsiteY55" fmla="*/ 1210935 h 1914837"/>
                <a:gd name="connsiteX56" fmla="*/ 542525 w 707918"/>
                <a:gd name="connsiteY56" fmla="*/ 1278513 h 1914837"/>
                <a:gd name="connsiteX57" fmla="*/ 531848 w 707918"/>
                <a:gd name="connsiteY57" fmla="*/ 1331397 h 1914837"/>
                <a:gd name="connsiteX58" fmla="*/ 528146 w 707918"/>
                <a:gd name="connsiteY58" fmla="*/ 1336889 h 1914837"/>
                <a:gd name="connsiteX59" fmla="*/ 481553 w 707918"/>
                <a:gd name="connsiteY59" fmla="*/ 1806934 h 1914837"/>
                <a:gd name="connsiteX60" fmla="*/ 374281 w 707918"/>
                <a:gd name="connsiteY60" fmla="*/ 1806934 h 1914837"/>
                <a:gd name="connsiteX61" fmla="*/ 345790 w 707918"/>
                <a:gd name="connsiteY61" fmla="*/ 1519504 h 1914837"/>
                <a:gd name="connsiteX62" fmla="*/ 313118 w 707918"/>
                <a:gd name="connsiteY62" fmla="*/ 1914837 h 1914837"/>
                <a:gd name="connsiteX63" fmla="*/ 205846 w 707918"/>
                <a:gd name="connsiteY63" fmla="*/ 1914837 h 1914837"/>
                <a:gd name="connsiteX64" fmla="*/ 158152 w 707918"/>
                <a:gd name="connsiteY64" fmla="*/ 1337741 h 1914837"/>
                <a:gd name="connsiteX65" fmla="*/ 153876 w 707918"/>
                <a:gd name="connsiteY65" fmla="*/ 1331397 h 1914837"/>
                <a:gd name="connsiteX66" fmla="*/ 143199 w 707918"/>
                <a:gd name="connsiteY66" fmla="*/ 1278513 h 1914837"/>
                <a:gd name="connsiteX67" fmla="*/ 143199 w 707918"/>
                <a:gd name="connsiteY67" fmla="*/ 1063253 h 1914837"/>
                <a:gd name="connsiteX68" fmla="*/ 79311 w 707918"/>
                <a:gd name="connsiteY68" fmla="*/ 1100138 h 1914837"/>
                <a:gd name="connsiteX69" fmla="*/ 67695 w 707918"/>
                <a:gd name="connsiteY69" fmla="*/ 1101667 h 1914837"/>
                <a:gd name="connsiteX70" fmla="*/ 66735 w 707918"/>
                <a:gd name="connsiteY70" fmla="*/ 1102404 h 1914837"/>
                <a:gd name="connsiteX71" fmla="*/ 64419 w 707918"/>
                <a:gd name="connsiteY71" fmla="*/ 1102099 h 1914837"/>
                <a:gd name="connsiteX72" fmla="*/ 39187 w 707918"/>
                <a:gd name="connsiteY72" fmla="*/ 1105420 h 1914837"/>
                <a:gd name="connsiteX73" fmla="*/ 28735 w 707918"/>
                <a:gd name="connsiteY73" fmla="*/ 1097401 h 1914837"/>
                <a:gd name="connsiteX74" fmla="*/ 26268 w 707918"/>
                <a:gd name="connsiteY74" fmla="*/ 1097076 h 1914837"/>
                <a:gd name="connsiteX75" fmla="*/ 26269 w 707918"/>
                <a:gd name="connsiteY75" fmla="*/ 1097075 h 1914837"/>
                <a:gd name="connsiteX76" fmla="*/ 12613 w 707918"/>
                <a:gd name="connsiteY76" fmla="*/ 1085030 h 1914837"/>
                <a:gd name="connsiteX77" fmla="*/ 7079 w 707918"/>
                <a:gd name="connsiteY77" fmla="*/ 1080784 h 1914837"/>
                <a:gd name="connsiteX78" fmla="*/ 7081 w 707918"/>
                <a:gd name="connsiteY78" fmla="*/ 1080784 h 1914837"/>
                <a:gd name="connsiteX79" fmla="*/ 2220 w 707918"/>
                <a:gd name="connsiteY79" fmla="*/ 1066330 h 1914837"/>
                <a:gd name="connsiteX80" fmla="*/ 1422 w 707918"/>
                <a:gd name="connsiteY80" fmla="*/ 1064694 h 1914837"/>
                <a:gd name="connsiteX81" fmla="*/ 1357 w 707918"/>
                <a:gd name="connsiteY81" fmla="*/ 1063763 h 1914837"/>
                <a:gd name="connsiteX82" fmla="*/ 388 w 707918"/>
                <a:gd name="connsiteY82" fmla="*/ 1060882 h 1914837"/>
                <a:gd name="connsiteX83" fmla="*/ 772 w 707918"/>
                <a:gd name="connsiteY83" fmla="*/ 1055375 h 1914837"/>
                <a:gd name="connsiteX84" fmla="*/ 0 w 707918"/>
                <a:gd name="connsiteY84" fmla="*/ 1044300 h 1914837"/>
                <a:gd name="connsiteX85" fmla="*/ 6750 w 707918"/>
                <a:gd name="connsiteY85" fmla="*/ 1024227 h 1914837"/>
                <a:gd name="connsiteX86" fmla="*/ 153340 w 707918"/>
                <a:gd name="connsiteY86" fmla="*/ 770325 h 1914837"/>
                <a:gd name="connsiteX87" fmla="*/ 153876 w 707918"/>
                <a:gd name="connsiteY87" fmla="*/ 767672 h 1914837"/>
                <a:gd name="connsiteX88" fmla="*/ 226178 w 707918"/>
                <a:gd name="connsiteY88" fmla="*/ 695370 h 1914837"/>
                <a:gd name="connsiteX89" fmla="*/ 270814 w 707918"/>
                <a:gd name="connsiteY89" fmla="*/ 686358 h 1914837"/>
                <a:gd name="connsiteX90" fmla="*/ 278738 w 707918"/>
                <a:gd name="connsiteY90" fmla="*/ 654662 h 1914837"/>
                <a:gd name="connsiteX91" fmla="*/ 230847 w 707918"/>
                <a:gd name="connsiteY91" fmla="*/ 637522 h 1914837"/>
                <a:gd name="connsiteX92" fmla="*/ 55090 w 707918"/>
                <a:gd name="connsiteY92" fmla="*/ 331798 h 1914837"/>
                <a:gd name="connsiteX93" fmla="*/ 342861 w 707918"/>
                <a:gd name="connsiteY93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707918" h="1914837">
                  <a:moveTo>
                    <a:pt x="236375" y="779267"/>
                  </a:moveTo>
                  <a:lnTo>
                    <a:pt x="259986" y="873712"/>
                  </a:lnTo>
                  <a:lnTo>
                    <a:pt x="261928" y="872591"/>
                  </a:lnTo>
                  <a:cubicBezTo>
                    <a:pt x="287219" y="857989"/>
                    <a:pt x="319558" y="866655"/>
                    <a:pt x="334159" y="891945"/>
                  </a:cubicBezTo>
                  <a:cubicBezTo>
                    <a:pt x="337810" y="898268"/>
                    <a:pt x="340006" y="905031"/>
                    <a:pt x="340852" y="911848"/>
                  </a:cubicBezTo>
                  <a:lnTo>
                    <a:pt x="340067" y="923095"/>
                  </a:lnTo>
                  <a:lnTo>
                    <a:pt x="409755" y="923095"/>
                  </a:lnTo>
                  <a:lnTo>
                    <a:pt x="445712" y="779267"/>
                  </a:lnTo>
                  <a:close/>
                  <a:moveTo>
                    <a:pt x="491872" y="286251"/>
                  </a:moveTo>
                  <a:cubicBezTo>
                    <a:pt x="435446" y="286251"/>
                    <a:pt x="389703" y="298685"/>
                    <a:pt x="389703" y="314023"/>
                  </a:cubicBezTo>
                  <a:cubicBezTo>
                    <a:pt x="389703" y="325527"/>
                    <a:pt x="415433" y="335397"/>
                    <a:pt x="452103" y="339613"/>
                  </a:cubicBezTo>
                  <a:lnTo>
                    <a:pt x="457497" y="339909"/>
                  </a:lnTo>
                  <a:lnTo>
                    <a:pt x="467320" y="313298"/>
                  </a:lnTo>
                  <a:cubicBezTo>
                    <a:pt x="473820" y="306005"/>
                    <a:pt x="482799" y="301494"/>
                    <a:pt x="492717" y="301494"/>
                  </a:cubicBezTo>
                  <a:cubicBezTo>
                    <a:pt x="502635" y="301494"/>
                    <a:pt x="511615" y="306005"/>
                    <a:pt x="518114" y="313298"/>
                  </a:cubicBezTo>
                  <a:lnTo>
                    <a:pt x="527904" y="339818"/>
                  </a:lnTo>
                  <a:lnTo>
                    <a:pt x="531641" y="339613"/>
                  </a:lnTo>
                  <a:cubicBezTo>
                    <a:pt x="568311" y="335397"/>
                    <a:pt x="594041" y="325527"/>
                    <a:pt x="594041" y="314023"/>
                  </a:cubicBezTo>
                  <a:cubicBezTo>
                    <a:pt x="594041" y="298685"/>
                    <a:pt x="548298" y="286251"/>
                    <a:pt x="491872" y="286251"/>
                  </a:cubicBezTo>
                  <a:close/>
                  <a:moveTo>
                    <a:pt x="184691" y="286251"/>
                  </a:moveTo>
                  <a:cubicBezTo>
                    <a:pt x="128265" y="286251"/>
                    <a:pt x="82522" y="298685"/>
                    <a:pt x="82522" y="314023"/>
                  </a:cubicBezTo>
                  <a:cubicBezTo>
                    <a:pt x="82522" y="325527"/>
                    <a:pt x="108252" y="335397"/>
                    <a:pt x="144922" y="339613"/>
                  </a:cubicBezTo>
                  <a:lnTo>
                    <a:pt x="152649" y="340037"/>
                  </a:lnTo>
                  <a:lnTo>
                    <a:pt x="162520" y="313298"/>
                  </a:lnTo>
                  <a:cubicBezTo>
                    <a:pt x="169020" y="306005"/>
                    <a:pt x="177999" y="301494"/>
                    <a:pt x="187917" y="301494"/>
                  </a:cubicBezTo>
                  <a:cubicBezTo>
                    <a:pt x="197835" y="301494"/>
                    <a:pt x="206814" y="306005"/>
                    <a:pt x="213314" y="313298"/>
                  </a:cubicBezTo>
                  <a:lnTo>
                    <a:pt x="223057" y="339690"/>
                  </a:lnTo>
                  <a:lnTo>
                    <a:pt x="224459" y="339613"/>
                  </a:lnTo>
                  <a:cubicBezTo>
                    <a:pt x="261129" y="335397"/>
                    <a:pt x="286860" y="325527"/>
                    <a:pt x="286860" y="314023"/>
                  </a:cubicBezTo>
                  <a:cubicBezTo>
                    <a:pt x="286860" y="298685"/>
                    <a:pt x="241117" y="286251"/>
                    <a:pt x="184691" y="286251"/>
                  </a:cubicBezTo>
                  <a:close/>
                  <a:moveTo>
                    <a:pt x="342861" y="0"/>
                  </a:moveTo>
                  <a:cubicBezTo>
                    <a:pt x="501793" y="0"/>
                    <a:pt x="630632" y="148551"/>
                    <a:pt x="630632" y="331798"/>
                  </a:cubicBezTo>
                  <a:cubicBezTo>
                    <a:pt x="630632" y="469233"/>
                    <a:pt x="558160" y="587152"/>
                    <a:pt x="454875" y="637522"/>
                  </a:cubicBezTo>
                  <a:lnTo>
                    <a:pt x="406986" y="654662"/>
                  </a:lnTo>
                  <a:lnTo>
                    <a:pt x="414910" y="686358"/>
                  </a:lnTo>
                  <a:lnTo>
                    <a:pt x="459546" y="695370"/>
                  </a:lnTo>
                  <a:cubicBezTo>
                    <a:pt x="475801" y="702245"/>
                    <a:pt x="490439" y="712193"/>
                    <a:pt x="502732" y="724487"/>
                  </a:cubicBezTo>
                  <a:lnTo>
                    <a:pt x="528417" y="762582"/>
                  </a:lnTo>
                  <a:lnTo>
                    <a:pt x="528487" y="762644"/>
                  </a:lnTo>
                  <a:lnTo>
                    <a:pt x="528569" y="762808"/>
                  </a:lnTo>
                  <a:lnTo>
                    <a:pt x="531848" y="767672"/>
                  </a:lnTo>
                  <a:lnTo>
                    <a:pt x="532440" y="770601"/>
                  </a:lnTo>
                  <a:lnTo>
                    <a:pt x="537908" y="781610"/>
                  </a:lnTo>
                  <a:lnTo>
                    <a:pt x="698950" y="1382629"/>
                  </a:lnTo>
                  <a:cubicBezTo>
                    <a:pt x="702762" y="1396853"/>
                    <a:pt x="700447" y="1411276"/>
                    <a:pt x="693623" y="1423096"/>
                  </a:cubicBezTo>
                  <a:lnTo>
                    <a:pt x="668697" y="1442222"/>
                  </a:lnTo>
                  <a:lnTo>
                    <a:pt x="668697" y="1481906"/>
                  </a:lnTo>
                  <a:lnTo>
                    <a:pt x="684764" y="1481906"/>
                  </a:lnTo>
                  <a:lnTo>
                    <a:pt x="707918" y="1808488"/>
                  </a:lnTo>
                  <a:lnTo>
                    <a:pt x="588850" y="1808488"/>
                  </a:lnTo>
                  <a:lnTo>
                    <a:pt x="612004" y="1481906"/>
                  </a:lnTo>
                  <a:lnTo>
                    <a:pt x="628914" y="1481906"/>
                  </a:lnTo>
                  <a:lnTo>
                    <a:pt x="628914" y="1443688"/>
                  </a:lnTo>
                  <a:lnTo>
                    <a:pt x="620775" y="1442617"/>
                  </a:lnTo>
                  <a:cubicBezTo>
                    <a:pt x="608955" y="1435793"/>
                    <a:pt x="599739" y="1424459"/>
                    <a:pt x="595928" y="1410235"/>
                  </a:cubicBezTo>
                  <a:lnTo>
                    <a:pt x="542525" y="1210935"/>
                  </a:lnTo>
                  <a:lnTo>
                    <a:pt x="542525" y="1278513"/>
                  </a:lnTo>
                  <a:cubicBezTo>
                    <a:pt x="542525" y="1297272"/>
                    <a:pt x="538724" y="1315143"/>
                    <a:pt x="531848" y="1331397"/>
                  </a:cubicBezTo>
                  <a:lnTo>
                    <a:pt x="528146" y="1336889"/>
                  </a:lnTo>
                  <a:lnTo>
                    <a:pt x="481553" y="1806934"/>
                  </a:lnTo>
                  <a:lnTo>
                    <a:pt x="374281" y="1806934"/>
                  </a:lnTo>
                  <a:lnTo>
                    <a:pt x="345790" y="1519504"/>
                  </a:lnTo>
                  <a:lnTo>
                    <a:pt x="313118" y="1914837"/>
                  </a:lnTo>
                  <a:lnTo>
                    <a:pt x="205846" y="1914837"/>
                  </a:lnTo>
                  <a:lnTo>
                    <a:pt x="158152" y="1337741"/>
                  </a:lnTo>
                  <a:lnTo>
                    <a:pt x="153876" y="1331397"/>
                  </a:lnTo>
                  <a:cubicBezTo>
                    <a:pt x="147001" y="1315143"/>
                    <a:pt x="143199" y="1297272"/>
                    <a:pt x="143199" y="1278513"/>
                  </a:cubicBezTo>
                  <a:lnTo>
                    <a:pt x="143199" y="1063253"/>
                  </a:lnTo>
                  <a:lnTo>
                    <a:pt x="79311" y="1100138"/>
                  </a:lnTo>
                  <a:lnTo>
                    <a:pt x="67695" y="1101667"/>
                  </a:lnTo>
                  <a:lnTo>
                    <a:pt x="66735" y="1102404"/>
                  </a:lnTo>
                  <a:lnTo>
                    <a:pt x="64419" y="1102099"/>
                  </a:lnTo>
                  <a:lnTo>
                    <a:pt x="39187" y="1105420"/>
                  </a:lnTo>
                  <a:lnTo>
                    <a:pt x="28735" y="1097401"/>
                  </a:lnTo>
                  <a:lnTo>
                    <a:pt x="26268" y="1097076"/>
                  </a:lnTo>
                  <a:lnTo>
                    <a:pt x="26269" y="1097075"/>
                  </a:lnTo>
                  <a:lnTo>
                    <a:pt x="12613" y="1085030"/>
                  </a:lnTo>
                  <a:lnTo>
                    <a:pt x="7079" y="1080784"/>
                  </a:lnTo>
                  <a:lnTo>
                    <a:pt x="7081" y="1080784"/>
                  </a:lnTo>
                  <a:lnTo>
                    <a:pt x="2220" y="1066330"/>
                  </a:lnTo>
                  <a:lnTo>
                    <a:pt x="1422" y="1064694"/>
                  </a:lnTo>
                  <a:lnTo>
                    <a:pt x="1357" y="1063763"/>
                  </a:lnTo>
                  <a:lnTo>
                    <a:pt x="388" y="1060882"/>
                  </a:lnTo>
                  <a:lnTo>
                    <a:pt x="772" y="1055375"/>
                  </a:lnTo>
                  <a:lnTo>
                    <a:pt x="0" y="1044300"/>
                  </a:lnTo>
                  <a:cubicBezTo>
                    <a:pt x="853" y="1037425"/>
                    <a:pt x="3069" y="1030604"/>
                    <a:pt x="6750" y="1024227"/>
                  </a:cubicBezTo>
                  <a:lnTo>
                    <a:pt x="153340" y="770325"/>
                  </a:lnTo>
                  <a:lnTo>
                    <a:pt x="153876" y="767672"/>
                  </a:lnTo>
                  <a:cubicBezTo>
                    <a:pt x="167626" y="735163"/>
                    <a:pt x="193669" y="709120"/>
                    <a:pt x="226178" y="695370"/>
                  </a:cubicBezTo>
                  <a:lnTo>
                    <a:pt x="270814" y="686358"/>
                  </a:lnTo>
                  <a:lnTo>
                    <a:pt x="278738" y="654662"/>
                  </a:lnTo>
                  <a:lnTo>
                    <a:pt x="230847" y="637522"/>
                  </a:lnTo>
                  <a:cubicBezTo>
                    <a:pt x="127562" y="587152"/>
                    <a:pt x="55090" y="469233"/>
                    <a:pt x="55090" y="331798"/>
                  </a:cubicBezTo>
                  <a:cubicBezTo>
                    <a:pt x="55090" y="148551"/>
                    <a:pt x="183929" y="0"/>
                    <a:pt x="34286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3B5AEE20-16E4-4904-A7C5-E95C5B2340A8}"/>
              </a:ext>
            </a:extLst>
          </p:cNvPr>
          <p:cNvGrpSpPr/>
          <p:nvPr/>
        </p:nvGrpSpPr>
        <p:grpSpPr>
          <a:xfrm>
            <a:off x="4133462" y="4741973"/>
            <a:ext cx="1629386" cy="1629384"/>
            <a:chOff x="4133462" y="4741973"/>
            <a:chExt cx="1629386" cy="1629384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9A2F6964-30AC-454A-850A-29FF5F0FC16C}"/>
                </a:ext>
              </a:extLst>
            </p:cNvPr>
            <p:cNvGrpSpPr/>
            <p:nvPr/>
          </p:nvGrpSpPr>
          <p:grpSpPr>
            <a:xfrm>
              <a:off x="4133462" y="4741973"/>
              <a:ext cx="1629386" cy="1629384"/>
              <a:chOff x="5037175" y="2753925"/>
              <a:chExt cx="1629386" cy="1629384"/>
            </a:xfrm>
          </p:grpSpPr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AB340322-7451-4A24-8139-116EF0515232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F4EEC282-22EE-4B82-9B29-F350CD477A15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6E7ADC3F-2A1F-4126-B2E7-D83AB326D4D2}"/>
                </a:ext>
              </a:extLst>
            </p:cNvPr>
            <p:cNvSpPr/>
            <p:nvPr/>
          </p:nvSpPr>
          <p:spPr bwMode="auto">
            <a:xfrm rot="16200000" flipH="1">
              <a:off x="4454167" y="4809754"/>
              <a:ext cx="986779" cy="1493822"/>
            </a:xfrm>
            <a:custGeom>
              <a:avLst/>
              <a:gdLst>
                <a:gd name="connsiteX0" fmla="*/ 3103 w 986779"/>
                <a:gd name="connsiteY0" fmla="*/ 187528 h 1493822"/>
                <a:gd name="connsiteX1" fmla="*/ 235688 w 986779"/>
                <a:gd name="connsiteY1" fmla="*/ 427872 h 1493822"/>
                <a:gd name="connsiteX2" fmla="*/ 751090 w 986779"/>
                <a:gd name="connsiteY2" fmla="*/ 427872 h 1493822"/>
                <a:gd name="connsiteX3" fmla="*/ 983676 w 986779"/>
                <a:gd name="connsiteY3" fmla="*/ 187528 h 1493822"/>
                <a:gd name="connsiteX4" fmla="*/ 910994 w 986779"/>
                <a:gd name="connsiteY4" fmla="*/ 127561 h 1493822"/>
                <a:gd name="connsiteX5" fmla="*/ 493389 w 986779"/>
                <a:gd name="connsiteY5" fmla="*/ 0 h 1493822"/>
                <a:gd name="connsiteX6" fmla="*/ 75784 w 986779"/>
                <a:gd name="connsiteY6" fmla="*/ 127561 h 1493822"/>
                <a:gd name="connsiteX7" fmla="*/ 0 w 986779"/>
                <a:gd name="connsiteY7" fmla="*/ 1303734 h 1493822"/>
                <a:gd name="connsiteX8" fmla="*/ 75784 w 986779"/>
                <a:gd name="connsiteY8" fmla="*/ 1366262 h 1493822"/>
                <a:gd name="connsiteX9" fmla="*/ 493389 w 986779"/>
                <a:gd name="connsiteY9" fmla="*/ 1493822 h 1493822"/>
                <a:gd name="connsiteX10" fmla="*/ 910994 w 986779"/>
                <a:gd name="connsiteY10" fmla="*/ 1366261 h 1493822"/>
                <a:gd name="connsiteX11" fmla="*/ 986779 w 986779"/>
                <a:gd name="connsiteY11" fmla="*/ 1303734 h 1493822"/>
                <a:gd name="connsiteX12" fmla="*/ 735219 w 986779"/>
                <a:gd name="connsiteY12" fmla="*/ 1051708 h 1493822"/>
                <a:gd name="connsiteX13" fmla="*/ 251559 w 986779"/>
                <a:gd name="connsiteY13" fmla="*/ 1051708 h 1493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86779" h="1493822">
                  <a:moveTo>
                    <a:pt x="3103" y="187528"/>
                  </a:moveTo>
                  <a:lnTo>
                    <a:pt x="235688" y="427872"/>
                  </a:lnTo>
                  <a:lnTo>
                    <a:pt x="751090" y="427872"/>
                  </a:lnTo>
                  <a:lnTo>
                    <a:pt x="983676" y="187528"/>
                  </a:lnTo>
                  <a:lnTo>
                    <a:pt x="910994" y="127561"/>
                  </a:lnTo>
                  <a:cubicBezTo>
                    <a:pt x="791787" y="47025"/>
                    <a:pt x="648080" y="0"/>
                    <a:pt x="493389" y="0"/>
                  </a:cubicBezTo>
                  <a:cubicBezTo>
                    <a:pt x="338699" y="0"/>
                    <a:pt x="194992" y="47025"/>
                    <a:pt x="75784" y="127561"/>
                  </a:cubicBezTo>
                  <a:close/>
                  <a:moveTo>
                    <a:pt x="0" y="1303734"/>
                  </a:moveTo>
                  <a:lnTo>
                    <a:pt x="75784" y="1366262"/>
                  </a:lnTo>
                  <a:cubicBezTo>
                    <a:pt x="194992" y="1446797"/>
                    <a:pt x="338699" y="1493822"/>
                    <a:pt x="493389" y="1493822"/>
                  </a:cubicBezTo>
                  <a:cubicBezTo>
                    <a:pt x="648080" y="1493822"/>
                    <a:pt x="791787" y="1446797"/>
                    <a:pt x="910994" y="1366261"/>
                  </a:cubicBezTo>
                  <a:lnTo>
                    <a:pt x="986779" y="1303734"/>
                  </a:lnTo>
                  <a:lnTo>
                    <a:pt x="735219" y="1051708"/>
                  </a:lnTo>
                  <a:lnTo>
                    <a:pt x="251559" y="105170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&quot;禁止&quot;マーク 47">
              <a:extLst>
                <a:ext uri="{FF2B5EF4-FFF2-40B4-BE49-F238E27FC236}">
                  <a16:creationId xmlns:a16="http://schemas.microsoft.com/office/drawing/2014/main" id="{95B80841-D5DD-468C-AAFE-9C37CDFFBA7C}"/>
                </a:ext>
              </a:extLst>
            </p:cNvPr>
            <p:cNvSpPr/>
            <p:nvPr/>
          </p:nvSpPr>
          <p:spPr bwMode="auto">
            <a:xfrm>
              <a:off x="4169424" y="4782999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93E2C7E4-BE3E-482F-B301-7C116F0BD2AF}"/>
                </a:ext>
              </a:extLst>
            </p:cNvPr>
            <p:cNvSpPr/>
            <p:nvPr/>
          </p:nvSpPr>
          <p:spPr bwMode="auto">
            <a:xfrm>
              <a:off x="4735039" y="5171549"/>
              <a:ext cx="229656" cy="22965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77007100-6040-4F6C-A4F0-474CE05ECD90}"/>
                </a:ext>
              </a:extLst>
            </p:cNvPr>
            <p:cNvSpPr/>
            <p:nvPr/>
          </p:nvSpPr>
          <p:spPr bwMode="auto">
            <a:xfrm>
              <a:off x="4631241" y="4998558"/>
              <a:ext cx="583972" cy="1116214"/>
            </a:xfrm>
            <a:custGeom>
              <a:avLst/>
              <a:gdLst>
                <a:gd name="connsiteX0" fmla="*/ 357794 w 722196"/>
                <a:gd name="connsiteY0" fmla="*/ 911560 h 1380419"/>
                <a:gd name="connsiteX1" fmla="*/ 283308 w 722196"/>
                <a:gd name="connsiteY1" fmla="*/ 986046 h 1380419"/>
                <a:gd name="connsiteX2" fmla="*/ 264368 w 722196"/>
                <a:gd name="connsiteY2" fmla="*/ 993891 h 1380419"/>
                <a:gd name="connsiteX3" fmla="*/ 300710 w 722196"/>
                <a:gd name="connsiteY3" fmla="*/ 1030233 h 1380419"/>
                <a:gd name="connsiteX4" fmla="*/ 312336 w 722196"/>
                <a:gd name="connsiteY4" fmla="*/ 986844 h 1380419"/>
                <a:gd name="connsiteX5" fmla="*/ 342139 w 722196"/>
                <a:gd name="connsiteY5" fmla="*/ 948004 h 1380419"/>
                <a:gd name="connsiteX6" fmla="*/ 357794 w 722196"/>
                <a:gd name="connsiteY6" fmla="*/ 945943 h 1380419"/>
                <a:gd name="connsiteX7" fmla="*/ 169388 w 722196"/>
                <a:gd name="connsiteY7" fmla="*/ 349997 h 1380419"/>
                <a:gd name="connsiteX8" fmla="*/ 163893 w 722196"/>
                <a:gd name="connsiteY8" fmla="*/ 352604 h 1380419"/>
                <a:gd name="connsiteX9" fmla="*/ 140070 w 722196"/>
                <a:gd name="connsiteY9" fmla="*/ 379318 h 1380419"/>
                <a:gd name="connsiteX10" fmla="*/ 150624 w 722196"/>
                <a:gd name="connsiteY10" fmla="*/ 387682 h 1380419"/>
                <a:gd name="connsiteX11" fmla="*/ 164849 w 722196"/>
                <a:gd name="connsiteY11" fmla="*/ 389418 h 1380419"/>
                <a:gd name="connsiteX12" fmla="*/ 161426 w 722196"/>
                <a:gd name="connsiteY12" fmla="*/ 384578 h 1380419"/>
                <a:gd name="connsiteX13" fmla="*/ 164212 w 722196"/>
                <a:gd name="connsiteY13" fmla="*/ 354329 h 1380419"/>
                <a:gd name="connsiteX14" fmla="*/ 303458 w 722196"/>
                <a:gd name="connsiteY14" fmla="*/ 315208 h 1380419"/>
                <a:gd name="connsiteX15" fmla="*/ 231570 w 722196"/>
                <a:gd name="connsiteY15" fmla="*/ 326049 h 1380419"/>
                <a:gd name="connsiteX16" fmla="*/ 195096 w 722196"/>
                <a:gd name="connsiteY16" fmla="*/ 338001 h 1380419"/>
                <a:gd name="connsiteX17" fmla="*/ 213276 w 722196"/>
                <a:gd name="connsiteY17" fmla="*/ 341183 h 1380419"/>
                <a:gd name="connsiteX18" fmla="*/ 230813 w 722196"/>
                <a:gd name="connsiteY18" fmla="*/ 365986 h 1380419"/>
                <a:gd name="connsiteX19" fmla="*/ 229226 w 722196"/>
                <a:gd name="connsiteY19" fmla="*/ 383212 h 1380419"/>
                <a:gd name="connsiteX20" fmla="*/ 245946 w 722196"/>
                <a:gd name="connsiteY20" fmla="*/ 379700 h 1380419"/>
                <a:gd name="connsiteX21" fmla="*/ 337446 w 722196"/>
                <a:gd name="connsiteY21" fmla="*/ 326432 h 1380419"/>
                <a:gd name="connsiteX22" fmla="*/ 303458 w 722196"/>
                <a:gd name="connsiteY22" fmla="*/ 315208 h 1380419"/>
                <a:gd name="connsiteX23" fmla="*/ 368028 w 722196"/>
                <a:gd name="connsiteY23" fmla="*/ 114 h 1380419"/>
                <a:gd name="connsiteX24" fmla="*/ 674105 w 722196"/>
                <a:gd name="connsiteY24" fmla="*/ 254625 h 1380419"/>
                <a:gd name="connsiteX25" fmla="*/ 622762 w 722196"/>
                <a:gd name="connsiteY25" fmla="*/ 553220 h 1380419"/>
                <a:gd name="connsiteX26" fmla="*/ 592577 w 722196"/>
                <a:gd name="connsiteY26" fmla="*/ 585634 h 1380419"/>
                <a:gd name="connsiteX27" fmla="*/ 612739 w 722196"/>
                <a:gd name="connsiteY27" fmla="*/ 666284 h 1380419"/>
                <a:gd name="connsiteX28" fmla="*/ 668831 w 722196"/>
                <a:gd name="connsiteY28" fmla="*/ 704102 h 1380419"/>
                <a:gd name="connsiteX29" fmla="*/ 722196 w 722196"/>
                <a:gd name="connsiteY29" fmla="*/ 832937 h 1380419"/>
                <a:gd name="connsiteX30" fmla="*/ 722196 w 722196"/>
                <a:gd name="connsiteY30" fmla="*/ 1198218 h 1380419"/>
                <a:gd name="connsiteX31" fmla="*/ 539995 w 722196"/>
                <a:gd name="connsiteY31" fmla="*/ 1380419 h 1380419"/>
                <a:gd name="connsiteX32" fmla="*/ 469074 w 722196"/>
                <a:gd name="connsiteY32" fmla="*/ 1366101 h 1380419"/>
                <a:gd name="connsiteX33" fmla="*/ 441809 w 722196"/>
                <a:gd name="connsiteY33" fmla="*/ 1347718 h 1380419"/>
                <a:gd name="connsiteX34" fmla="*/ 427900 w 722196"/>
                <a:gd name="connsiteY34" fmla="*/ 1341957 h 1380419"/>
                <a:gd name="connsiteX35" fmla="*/ 416799 w 722196"/>
                <a:gd name="connsiteY35" fmla="*/ 1330856 h 1380419"/>
                <a:gd name="connsiteX36" fmla="*/ 411160 w 722196"/>
                <a:gd name="connsiteY36" fmla="*/ 1327054 h 1380419"/>
                <a:gd name="connsiteX37" fmla="*/ 407357 w 722196"/>
                <a:gd name="connsiteY37" fmla="*/ 1321414 h 1380419"/>
                <a:gd name="connsiteX38" fmla="*/ 366168 w 722196"/>
                <a:gd name="connsiteY38" fmla="*/ 1280225 h 1380419"/>
                <a:gd name="connsiteX39" fmla="*/ 354366 w 722196"/>
                <a:gd name="connsiteY39" fmla="*/ 1324268 h 1380419"/>
                <a:gd name="connsiteX40" fmla="*/ 276025 w 722196"/>
                <a:gd name="connsiteY40" fmla="*/ 1369498 h 1380419"/>
                <a:gd name="connsiteX41" fmla="*/ 276026 w 722196"/>
                <a:gd name="connsiteY41" fmla="*/ 1369497 h 1380419"/>
                <a:gd name="connsiteX42" fmla="*/ 230796 w 722196"/>
                <a:gd name="connsiteY42" fmla="*/ 1291157 h 1380419"/>
                <a:gd name="connsiteX43" fmla="*/ 261714 w 722196"/>
                <a:gd name="connsiteY43" fmla="*/ 1175771 h 1380419"/>
                <a:gd name="connsiteX44" fmla="*/ 185876 w 722196"/>
                <a:gd name="connsiteY44" fmla="*/ 1099933 h 1380419"/>
                <a:gd name="connsiteX45" fmla="*/ 125765 w 722196"/>
                <a:gd name="connsiteY45" fmla="*/ 1324268 h 1380419"/>
                <a:gd name="connsiteX46" fmla="*/ 47424 w 722196"/>
                <a:gd name="connsiteY46" fmla="*/ 1369498 h 1380419"/>
                <a:gd name="connsiteX47" fmla="*/ 47425 w 722196"/>
                <a:gd name="connsiteY47" fmla="*/ 1369497 h 1380419"/>
                <a:gd name="connsiteX48" fmla="*/ 2195 w 722196"/>
                <a:gd name="connsiteY48" fmla="*/ 1291157 h 1380419"/>
                <a:gd name="connsiteX49" fmla="*/ 83735 w 722196"/>
                <a:gd name="connsiteY49" fmla="*/ 986844 h 1380419"/>
                <a:gd name="connsiteX50" fmla="*/ 94190 w 722196"/>
                <a:gd name="connsiteY50" fmla="*/ 965795 h 1380419"/>
                <a:gd name="connsiteX51" fmla="*/ 96455 w 722196"/>
                <a:gd name="connsiteY51" fmla="*/ 954160 h 1380419"/>
                <a:gd name="connsiteX52" fmla="*/ 110787 w 722196"/>
                <a:gd name="connsiteY52" fmla="*/ 932577 h 1380419"/>
                <a:gd name="connsiteX53" fmla="*/ 156921 w 722196"/>
                <a:gd name="connsiteY53" fmla="*/ 913467 h 1380419"/>
                <a:gd name="connsiteX54" fmla="*/ 160582 w 722196"/>
                <a:gd name="connsiteY54" fmla="*/ 914984 h 1380419"/>
                <a:gd name="connsiteX55" fmla="*/ 84488 w 722196"/>
                <a:gd name="connsiteY55" fmla="*/ 783183 h 1380419"/>
                <a:gd name="connsiteX56" fmla="*/ 88126 w 722196"/>
                <a:gd name="connsiteY56" fmla="*/ 724343 h 1380419"/>
                <a:gd name="connsiteX57" fmla="*/ 92773 w 722196"/>
                <a:gd name="connsiteY57" fmla="*/ 720244 h 1380419"/>
                <a:gd name="connsiteX58" fmla="*/ 8037 w 722196"/>
                <a:gd name="connsiteY58" fmla="*/ 573476 h 1380419"/>
                <a:gd name="connsiteX59" fmla="*/ 126547 w 722196"/>
                <a:gd name="connsiteY59" fmla="*/ 539575 h 1380419"/>
                <a:gd name="connsiteX60" fmla="*/ 237030 w 722196"/>
                <a:gd name="connsiteY60" fmla="*/ 730937 h 1380419"/>
                <a:gd name="connsiteX61" fmla="*/ 185921 w 722196"/>
                <a:gd name="connsiteY61" fmla="*/ 745558 h 1380419"/>
                <a:gd name="connsiteX62" fmla="*/ 254382 w 722196"/>
                <a:gd name="connsiteY62" fmla="*/ 864136 h 1380419"/>
                <a:gd name="connsiteX63" fmla="*/ 403367 w 722196"/>
                <a:gd name="connsiteY63" fmla="*/ 715152 h 1380419"/>
                <a:gd name="connsiteX64" fmla="*/ 403842 w 722196"/>
                <a:gd name="connsiteY64" fmla="*/ 714955 h 1380419"/>
                <a:gd name="connsiteX65" fmla="*/ 411160 w 722196"/>
                <a:gd name="connsiteY65" fmla="*/ 704102 h 1380419"/>
                <a:gd name="connsiteX66" fmla="*/ 467251 w 722196"/>
                <a:gd name="connsiteY66" fmla="*/ 666284 h 1380419"/>
                <a:gd name="connsiteX67" fmla="*/ 471334 w 722196"/>
                <a:gd name="connsiteY67" fmla="*/ 649952 h 1380419"/>
                <a:gd name="connsiteX68" fmla="*/ 367069 w 722196"/>
                <a:gd name="connsiteY68" fmla="*/ 653404 h 1380419"/>
                <a:gd name="connsiteX69" fmla="*/ 118173 w 722196"/>
                <a:gd name="connsiteY69" fmla="*/ 403586 h 1380419"/>
                <a:gd name="connsiteX70" fmla="*/ 310263 w 722196"/>
                <a:gd name="connsiteY70" fmla="*/ 8613 h 1380419"/>
                <a:gd name="connsiteX71" fmla="*/ 368028 w 722196"/>
                <a:gd name="connsiteY71" fmla="*/ 114 h 1380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722196" h="1380419">
                  <a:moveTo>
                    <a:pt x="357794" y="911560"/>
                  </a:moveTo>
                  <a:lnTo>
                    <a:pt x="283308" y="986046"/>
                  </a:lnTo>
                  <a:lnTo>
                    <a:pt x="264368" y="993891"/>
                  </a:lnTo>
                  <a:lnTo>
                    <a:pt x="300710" y="1030233"/>
                  </a:lnTo>
                  <a:lnTo>
                    <a:pt x="312336" y="986844"/>
                  </a:lnTo>
                  <a:cubicBezTo>
                    <a:pt x="316908" y="969782"/>
                    <a:pt x="327963" y="956189"/>
                    <a:pt x="342139" y="948004"/>
                  </a:cubicBezTo>
                  <a:lnTo>
                    <a:pt x="357794" y="945943"/>
                  </a:lnTo>
                  <a:close/>
                  <a:moveTo>
                    <a:pt x="169388" y="349997"/>
                  </a:moveTo>
                  <a:lnTo>
                    <a:pt x="163893" y="352604"/>
                  </a:lnTo>
                  <a:cubicBezTo>
                    <a:pt x="147335" y="362244"/>
                    <a:pt x="138085" y="371910"/>
                    <a:pt x="140070" y="379318"/>
                  </a:cubicBezTo>
                  <a:cubicBezTo>
                    <a:pt x="141063" y="383021"/>
                    <a:pt x="144770" y="385811"/>
                    <a:pt x="150624" y="387682"/>
                  </a:cubicBezTo>
                  <a:lnTo>
                    <a:pt x="164849" y="389418"/>
                  </a:lnTo>
                  <a:lnTo>
                    <a:pt x="161426" y="384578"/>
                  </a:lnTo>
                  <a:cubicBezTo>
                    <a:pt x="158546" y="373828"/>
                    <a:pt x="159821" y="363056"/>
                    <a:pt x="164212" y="354329"/>
                  </a:cubicBezTo>
                  <a:close/>
                  <a:moveTo>
                    <a:pt x="303458" y="315208"/>
                  </a:moveTo>
                  <a:cubicBezTo>
                    <a:pt x="284298" y="315138"/>
                    <a:pt x="258822" y="318747"/>
                    <a:pt x="231570" y="326049"/>
                  </a:cubicBezTo>
                  <a:lnTo>
                    <a:pt x="195096" y="338001"/>
                  </a:lnTo>
                  <a:lnTo>
                    <a:pt x="213276" y="341183"/>
                  </a:lnTo>
                  <a:cubicBezTo>
                    <a:pt x="221442" y="346545"/>
                    <a:pt x="227933" y="355236"/>
                    <a:pt x="230813" y="365986"/>
                  </a:cubicBezTo>
                  <a:lnTo>
                    <a:pt x="229226" y="383212"/>
                  </a:lnTo>
                  <a:lnTo>
                    <a:pt x="245946" y="379700"/>
                  </a:lnTo>
                  <a:cubicBezTo>
                    <a:pt x="300449" y="365096"/>
                    <a:pt x="341415" y="341247"/>
                    <a:pt x="337446" y="326432"/>
                  </a:cubicBezTo>
                  <a:cubicBezTo>
                    <a:pt x="335461" y="319024"/>
                    <a:pt x="322617" y="315277"/>
                    <a:pt x="303458" y="315208"/>
                  </a:cubicBezTo>
                  <a:close/>
                  <a:moveTo>
                    <a:pt x="368028" y="114"/>
                  </a:moveTo>
                  <a:cubicBezTo>
                    <a:pt x="502700" y="-3941"/>
                    <a:pt x="632605" y="99748"/>
                    <a:pt x="674105" y="254625"/>
                  </a:cubicBezTo>
                  <a:cubicBezTo>
                    <a:pt x="703747" y="365252"/>
                    <a:pt x="681269" y="475813"/>
                    <a:pt x="622762" y="553220"/>
                  </a:cubicBezTo>
                  <a:lnTo>
                    <a:pt x="592577" y="585634"/>
                  </a:lnTo>
                  <a:lnTo>
                    <a:pt x="612739" y="666284"/>
                  </a:lnTo>
                  <a:lnTo>
                    <a:pt x="668831" y="704102"/>
                  </a:lnTo>
                  <a:cubicBezTo>
                    <a:pt x="701803" y="737074"/>
                    <a:pt x="722196" y="782624"/>
                    <a:pt x="722196" y="832937"/>
                  </a:cubicBezTo>
                  <a:lnTo>
                    <a:pt x="722196" y="1198218"/>
                  </a:lnTo>
                  <a:cubicBezTo>
                    <a:pt x="722196" y="1298845"/>
                    <a:pt x="640622" y="1380419"/>
                    <a:pt x="539995" y="1380419"/>
                  </a:cubicBezTo>
                  <a:cubicBezTo>
                    <a:pt x="514839" y="1380419"/>
                    <a:pt x="490873" y="1375321"/>
                    <a:pt x="469074" y="1366101"/>
                  </a:cubicBezTo>
                  <a:lnTo>
                    <a:pt x="441809" y="1347718"/>
                  </a:lnTo>
                  <a:lnTo>
                    <a:pt x="427900" y="1341957"/>
                  </a:lnTo>
                  <a:lnTo>
                    <a:pt x="416799" y="1330856"/>
                  </a:lnTo>
                  <a:lnTo>
                    <a:pt x="411160" y="1327054"/>
                  </a:lnTo>
                  <a:lnTo>
                    <a:pt x="407357" y="1321414"/>
                  </a:lnTo>
                  <a:lnTo>
                    <a:pt x="366168" y="1280225"/>
                  </a:lnTo>
                  <a:lnTo>
                    <a:pt x="354366" y="1324268"/>
                  </a:lnTo>
                  <a:cubicBezTo>
                    <a:pt x="345222" y="1358391"/>
                    <a:pt x="310148" y="1378641"/>
                    <a:pt x="276025" y="1369498"/>
                  </a:cubicBezTo>
                  <a:lnTo>
                    <a:pt x="276026" y="1369497"/>
                  </a:lnTo>
                  <a:cubicBezTo>
                    <a:pt x="241903" y="1360354"/>
                    <a:pt x="221653" y="1325280"/>
                    <a:pt x="230796" y="1291157"/>
                  </a:cubicBezTo>
                  <a:lnTo>
                    <a:pt x="261714" y="1175771"/>
                  </a:lnTo>
                  <a:lnTo>
                    <a:pt x="185876" y="1099933"/>
                  </a:lnTo>
                  <a:lnTo>
                    <a:pt x="125765" y="1324268"/>
                  </a:lnTo>
                  <a:cubicBezTo>
                    <a:pt x="116621" y="1358391"/>
                    <a:pt x="81547" y="1378641"/>
                    <a:pt x="47424" y="1369498"/>
                  </a:cubicBezTo>
                  <a:lnTo>
                    <a:pt x="47425" y="1369497"/>
                  </a:lnTo>
                  <a:cubicBezTo>
                    <a:pt x="13302" y="1360354"/>
                    <a:pt x="-6948" y="1325280"/>
                    <a:pt x="2195" y="1291157"/>
                  </a:cubicBezTo>
                  <a:lnTo>
                    <a:pt x="83735" y="986844"/>
                  </a:lnTo>
                  <a:lnTo>
                    <a:pt x="94190" y="965795"/>
                  </a:lnTo>
                  <a:lnTo>
                    <a:pt x="96455" y="954160"/>
                  </a:lnTo>
                  <a:cubicBezTo>
                    <a:pt x="99639" y="946306"/>
                    <a:pt x="104417" y="938946"/>
                    <a:pt x="110787" y="932577"/>
                  </a:cubicBezTo>
                  <a:cubicBezTo>
                    <a:pt x="123526" y="919837"/>
                    <a:pt x="140223" y="913467"/>
                    <a:pt x="156921" y="913467"/>
                  </a:cubicBezTo>
                  <a:lnTo>
                    <a:pt x="160582" y="914984"/>
                  </a:lnTo>
                  <a:lnTo>
                    <a:pt x="84488" y="783183"/>
                  </a:lnTo>
                  <a:cubicBezTo>
                    <a:pt x="73443" y="764053"/>
                    <a:pt x="75597" y="740924"/>
                    <a:pt x="88126" y="724343"/>
                  </a:cubicBezTo>
                  <a:lnTo>
                    <a:pt x="92773" y="720244"/>
                  </a:lnTo>
                  <a:lnTo>
                    <a:pt x="8037" y="573476"/>
                  </a:lnTo>
                  <a:lnTo>
                    <a:pt x="126547" y="539575"/>
                  </a:lnTo>
                  <a:lnTo>
                    <a:pt x="237030" y="730937"/>
                  </a:lnTo>
                  <a:lnTo>
                    <a:pt x="185921" y="745558"/>
                  </a:lnTo>
                  <a:lnTo>
                    <a:pt x="254382" y="864136"/>
                  </a:lnTo>
                  <a:lnTo>
                    <a:pt x="403367" y="715152"/>
                  </a:lnTo>
                  <a:lnTo>
                    <a:pt x="403842" y="714955"/>
                  </a:lnTo>
                  <a:lnTo>
                    <a:pt x="411160" y="704102"/>
                  </a:lnTo>
                  <a:lnTo>
                    <a:pt x="467251" y="666284"/>
                  </a:lnTo>
                  <a:lnTo>
                    <a:pt x="471334" y="649952"/>
                  </a:lnTo>
                  <a:lnTo>
                    <a:pt x="367069" y="653404"/>
                  </a:lnTo>
                  <a:cubicBezTo>
                    <a:pt x="254266" y="631482"/>
                    <a:pt x="153744" y="536339"/>
                    <a:pt x="118173" y="403586"/>
                  </a:cubicBezTo>
                  <a:cubicBezTo>
                    <a:pt x="70745" y="226583"/>
                    <a:pt x="156747" y="49748"/>
                    <a:pt x="310263" y="8613"/>
                  </a:cubicBezTo>
                  <a:cubicBezTo>
                    <a:pt x="329453" y="3472"/>
                    <a:pt x="348789" y="693"/>
                    <a:pt x="368028" y="114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919FA519-2595-4E84-8723-19D6ADE1531F}"/>
              </a:ext>
            </a:extLst>
          </p:cNvPr>
          <p:cNvGrpSpPr/>
          <p:nvPr/>
        </p:nvGrpSpPr>
        <p:grpSpPr>
          <a:xfrm>
            <a:off x="7876519" y="4601050"/>
            <a:ext cx="1629386" cy="1770307"/>
            <a:chOff x="7876519" y="4601050"/>
            <a:chExt cx="1629386" cy="1770307"/>
          </a:xfrm>
        </p:grpSpPr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2EDA1721-2AB1-4911-B8A5-A24C97417738}"/>
                </a:ext>
              </a:extLst>
            </p:cNvPr>
            <p:cNvGrpSpPr/>
            <p:nvPr/>
          </p:nvGrpSpPr>
          <p:grpSpPr>
            <a:xfrm>
              <a:off x="7876519" y="4741973"/>
              <a:ext cx="1629386" cy="1629384"/>
              <a:chOff x="5037175" y="2753925"/>
              <a:chExt cx="1629386" cy="1629384"/>
            </a:xfrm>
          </p:grpSpPr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E56D2B03-9A35-4E83-A3B1-77FF3B6003AA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868D9A82-023C-472C-87FA-E9A8723A9974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ED81C42A-A07D-4133-804C-2FFEE15110CA}"/>
                </a:ext>
              </a:extLst>
            </p:cNvPr>
            <p:cNvSpPr/>
            <p:nvPr/>
          </p:nvSpPr>
          <p:spPr bwMode="auto">
            <a:xfrm rot="16200000" flipH="1">
              <a:off x="8197224" y="4809754"/>
              <a:ext cx="986779" cy="1493822"/>
            </a:xfrm>
            <a:custGeom>
              <a:avLst/>
              <a:gdLst>
                <a:gd name="connsiteX0" fmla="*/ 3103 w 986779"/>
                <a:gd name="connsiteY0" fmla="*/ 187528 h 1493822"/>
                <a:gd name="connsiteX1" fmla="*/ 235688 w 986779"/>
                <a:gd name="connsiteY1" fmla="*/ 427872 h 1493822"/>
                <a:gd name="connsiteX2" fmla="*/ 751090 w 986779"/>
                <a:gd name="connsiteY2" fmla="*/ 427872 h 1493822"/>
                <a:gd name="connsiteX3" fmla="*/ 983676 w 986779"/>
                <a:gd name="connsiteY3" fmla="*/ 187528 h 1493822"/>
                <a:gd name="connsiteX4" fmla="*/ 910994 w 986779"/>
                <a:gd name="connsiteY4" fmla="*/ 127561 h 1493822"/>
                <a:gd name="connsiteX5" fmla="*/ 493389 w 986779"/>
                <a:gd name="connsiteY5" fmla="*/ 0 h 1493822"/>
                <a:gd name="connsiteX6" fmla="*/ 75784 w 986779"/>
                <a:gd name="connsiteY6" fmla="*/ 127561 h 1493822"/>
                <a:gd name="connsiteX7" fmla="*/ 0 w 986779"/>
                <a:gd name="connsiteY7" fmla="*/ 1303734 h 1493822"/>
                <a:gd name="connsiteX8" fmla="*/ 75784 w 986779"/>
                <a:gd name="connsiteY8" fmla="*/ 1366262 h 1493822"/>
                <a:gd name="connsiteX9" fmla="*/ 493389 w 986779"/>
                <a:gd name="connsiteY9" fmla="*/ 1493822 h 1493822"/>
                <a:gd name="connsiteX10" fmla="*/ 910994 w 986779"/>
                <a:gd name="connsiteY10" fmla="*/ 1366261 h 1493822"/>
                <a:gd name="connsiteX11" fmla="*/ 986779 w 986779"/>
                <a:gd name="connsiteY11" fmla="*/ 1303734 h 1493822"/>
                <a:gd name="connsiteX12" fmla="*/ 735219 w 986779"/>
                <a:gd name="connsiteY12" fmla="*/ 1051708 h 1493822"/>
                <a:gd name="connsiteX13" fmla="*/ 251559 w 986779"/>
                <a:gd name="connsiteY13" fmla="*/ 1051708 h 1493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86779" h="1493822">
                  <a:moveTo>
                    <a:pt x="3103" y="187528"/>
                  </a:moveTo>
                  <a:lnTo>
                    <a:pt x="235688" y="427872"/>
                  </a:lnTo>
                  <a:lnTo>
                    <a:pt x="751090" y="427872"/>
                  </a:lnTo>
                  <a:lnTo>
                    <a:pt x="983676" y="187528"/>
                  </a:lnTo>
                  <a:lnTo>
                    <a:pt x="910994" y="127561"/>
                  </a:lnTo>
                  <a:cubicBezTo>
                    <a:pt x="791787" y="47025"/>
                    <a:pt x="648080" y="0"/>
                    <a:pt x="493389" y="0"/>
                  </a:cubicBezTo>
                  <a:cubicBezTo>
                    <a:pt x="338699" y="0"/>
                    <a:pt x="194992" y="47025"/>
                    <a:pt x="75784" y="127561"/>
                  </a:cubicBezTo>
                  <a:close/>
                  <a:moveTo>
                    <a:pt x="0" y="1303734"/>
                  </a:moveTo>
                  <a:lnTo>
                    <a:pt x="75784" y="1366262"/>
                  </a:lnTo>
                  <a:cubicBezTo>
                    <a:pt x="194992" y="1446797"/>
                    <a:pt x="338699" y="1493822"/>
                    <a:pt x="493389" y="1493822"/>
                  </a:cubicBezTo>
                  <a:cubicBezTo>
                    <a:pt x="648080" y="1493822"/>
                    <a:pt x="791787" y="1446797"/>
                    <a:pt x="910994" y="1366261"/>
                  </a:cubicBezTo>
                  <a:lnTo>
                    <a:pt x="986779" y="1303734"/>
                  </a:lnTo>
                  <a:lnTo>
                    <a:pt x="735219" y="1051708"/>
                  </a:lnTo>
                  <a:lnTo>
                    <a:pt x="251559" y="105170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&quot;禁止&quot;マーク 55">
              <a:extLst>
                <a:ext uri="{FF2B5EF4-FFF2-40B4-BE49-F238E27FC236}">
                  <a16:creationId xmlns:a16="http://schemas.microsoft.com/office/drawing/2014/main" id="{6615E3B2-B924-4171-AE70-0C5627825F70}"/>
                </a:ext>
              </a:extLst>
            </p:cNvPr>
            <p:cNvSpPr/>
            <p:nvPr/>
          </p:nvSpPr>
          <p:spPr bwMode="auto">
            <a:xfrm>
              <a:off x="7912481" y="4782999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EAC1FF64-5F27-4A73-8C71-D69A177129A6}"/>
                </a:ext>
              </a:extLst>
            </p:cNvPr>
            <p:cNvSpPr/>
            <p:nvPr/>
          </p:nvSpPr>
          <p:spPr bwMode="auto">
            <a:xfrm rot="21050905">
              <a:off x="8427216" y="4772570"/>
              <a:ext cx="454993" cy="532661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69ED98BB-0F07-42D4-94A2-36DA43820DED}"/>
                </a:ext>
              </a:extLst>
            </p:cNvPr>
            <p:cNvSpPr/>
            <p:nvPr/>
          </p:nvSpPr>
          <p:spPr bwMode="auto">
            <a:xfrm>
              <a:off x="8370435" y="4601050"/>
              <a:ext cx="655586" cy="1716783"/>
            </a:xfrm>
            <a:custGeom>
              <a:avLst/>
              <a:gdLst>
                <a:gd name="connsiteX0" fmla="*/ 397050 w 819168"/>
                <a:gd name="connsiteY0" fmla="*/ 582011 h 2145154"/>
                <a:gd name="connsiteX1" fmla="*/ 240584 w 819168"/>
                <a:gd name="connsiteY1" fmla="*/ 706172 h 2145154"/>
                <a:gd name="connsiteX2" fmla="*/ 397050 w 819168"/>
                <a:gd name="connsiteY2" fmla="*/ 830333 h 2145154"/>
                <a:gd name="connsiteX3" fmla="*/ 553516 w 819168"/>
                <a:gd name="connsiteY3" fmla="*/ 706172 h 2145154"/>
                <a:gd name="connsiteX4" fmla="*/ 397050 w 819168"/>
                <a:gd name="connsiteY4" fmla="*/ 582011 h 2145154"/>
                <a:gd name="connsiteX5" fmla="*/ 175862 w 819168"/>
                <a:gd name="connsiteY5" fmla="*/ 470197 h 2145154"/>
                <a:gd name="connsiteX6" fmla="*/ 219839 w 819168"/>
                <a:gd name="connsiteY6" fmla="*/ 501506 h 2145154"/>
                <a:gd name="connsiteX7" fmla="*/ 193778 w 819168"/>
                <a:gd name="connsiteY7" fmla="*/ 548783 h 2145154"/>
                <a:gd name="connsiteX8" fmla="*/ 149802 w 819168"/>
                <a:gd name="connsiteY8" fmla="*/ 517474 h 2145154"/>
                <a:gd name="connsiteX9" fmla="*/ 175862 w 819168"/>
                <a:gd name="connsiteY9" fmla="*/ 470197 h 2145154"/>
                <a:gd name="connsiteX10" fmla="*/ 211032 w 819168"/>
                <a:gd name="connsiteY10" fmla="*/ 460059 h 2145154"/>
                <a:gd name="connsiteX11" fmla="*/ 171347 w 819168"/>
                <a:gd name="connsiteY11" fmla="*/ 464901 h 2145154"/>
                <a:gd name="connsiteX12" fmla="*/ 83330 w 819168"/>
                <a:gd name="connsiteY12" fmla="*/ 538476 h 2145154"/>
                <a:gd name="connsiteX13" fmla="*/ 194540 w 819168"/>
                <a:gd name="connsiteY13" fmla="*/ 566631 h 2145154"/>
                <a:gd name="connsiteX14" fmla="*/ 282556 w 819168"/>
                <a:gd name="connsiteY14" fmla="*/ 493056 h 2145154"/>
                <a:gd name="connsiteX15" fmla="*/ 211032 w 819168"/>
                <a:gd name="connsiteY15" fmla="*/ 460059 h 2145154"/>
                <a:gd name="connsiteX16" fmla="*/ 473037 w 819168"/>
                <a:gd name="connsiteY16" fmla="*/ 402446 h 2145154"/>
                <a:gd name="connsiteX17" fmla="*/ 517014 w 819168"/>
                <a:gd name="connsiteY17" fmla="*/ 433755 h 2145154"/>
                <a:gd name="connsiteX18" fmla="*/ 490953 w 819168"/>
                <a:gd name="connsiteY18" fmla="*/ 481032 h 2145154"/>
                <a:gd name="connsiteX19" fmla="*/ 446977 w 819168"/>
                <a:gd name="connsiteY19" fmla="*/ 449723 h 2145154"/>
                <a:gd name="connsiteX20" fmla="*/ 473037 w 819168"/>
                <a:gd name="connsiteY20" fmla="*/ 402446 h 2145154"/>
                <a:gd name="connsiteX21" fmla="*/ 510527 w 819168"/>
                <a:gd name="connsiteY21" fmla="*/ 391778 h 2145154"/>
                <a:gd name="connsiteX22" fmla="*/ 470842 w 819168"/>
                <a:gd name="connsiteY22" fmla="*/ 396620 h 2145154"/>
                <a:gd name="connsiteX23" fmla="*/ 382825 w 819168"/>
                <a:gd name="connsiteY23" fmla="*/ 470195 h 2145154"/>
                <a:gd name="connsiteX24" fmla="*/ 494035 w 819168"/>
                <a:gd name="connsiteY24" fmla="*/ 498350 h 2145154"/>
                <a:gd name="connsiteX25" fmla="*/ 582051 w 819168"/>
                <a:gd name="connsiteY25" fmla="*/ 424775 h 2145154"/>
                <a:gd name="connsiteX26" fmla="*/ 510527 w 819168"/>
                <a:gd name="connsiteY26" fmla="*/ 391778 h 2145154"/>
                <a:gd name="connsiteX27" fmla="*/ 327870 w 819168"/>
                <a:gd name="connsiteY27" fmla="*/ 201011 h 2145154"/>
                <a:gd name="connsiteX28" fmla="*/ 651987 w 819168"/>
                <a:gd name="connsiteY28" fmla="*/ 471015 h 2145154"/>
                <a:gd name="connsiteX29" fmla="*/ 506295 w 819168"/>
                <a:gd name="connsiteY29" fmla="*/ 866904 h 2145154"/>
                <a:gd name="connsiteX30" fmla="*/ 467367 w 819168"/>
                <a:gd name="connsiteY30" fmla="*/ 882350 h 2145154"/>
                <a:gd name="connsiteX31" fmla="*/ 472296 w 819168"/>
                <a:gd name="connsiteY31" fmla="*/ 915010 h 2145154"/>
                <a:gd name="connsiteX32" fmla="*/ 497562 w 819168"/>
                <a:gd name="connsiteY32" fmla="*/ 915010 h 2145154"/>
                <a:gd name="connsiteX33" fmla="*/ 593632 w 819168"/>
                <a:gd name="connsiteY33" fmla="*/ 954804 h 2145154"/>
                <a:gd name="connsiteX34" fmla="*/ 619317 w 819168"/>
                <a:gd name="connsiteY34" fmla="*/ 992899 h 2145154"/>
                <a:gd name="connsiteX35" fmla="*/ 619387 w 819168"/>
                <a:gd name="connsiteY35" fmla="*/ 992961 h 2145154"/>
                <a:gd name="connsiteX36" fmla="*/ 619469 w 819168"/>
                <a:gd name="connsiteY36" fmla="*/ 993125 h 2145154"/>
                <a:gd name="connsiteX37" fmla="*/ 622748 w 819168"/>
                <a:gd name="connsiteY37" fmla="*/ 997989 h 2145154"/>
                <a:gd name="connsiteX38" fmla="*/ 623340 w 819168"/>
                <a:gd name="connsiteY38" fmla="*/ 1000918 h 2145154"/>
                <a:gd name="connsiteX39" fmla="*/ 628808 w 819168"/>
                <a:gd name="connsiteY39" fmla="*/ 1011927 h 2145154"/>
                <a:gd name="connsiteX40" fmla="*/ 789850 w 819168"/>
                <a:gd name="connsiteY40" fmla="*/ 1612946 h 2145154"/>
                <a:gd name="connsiteX41" fmla="*/ 752141 w 819168"/>
                <a:gd name="connsiteY41" fmla="*/ 1678260 h 2145154"/>
                <a:gd name="connsiteX42" fmla="*/ 752142 w 819168"/>
                <a:gd name="connsiteY42" fmla="*/ 1678261 h 2145154"/>
                <a:gd name="connsiteX43" fmla="*/ 686828 w 819168"/>
                <a:gd name="connsiteY43" fmla="*/ 1640552 h 2145154"/>
                <a:gd name="connsiteX44" fmla="*/ 633425 w 819168"/>
                <a:gd name="connsiteY44" fmla="*/ 1441252 h 2145154"/>
                <a:gd name="connsiteX45" fmla="*/ 633425 w 819168"/>
                <a:gd name="connsiteY45" fmla="*/ 1508830 h 2145154"/>
                <a:gd name="connsiteX46" fmla="*/ 622748 w 819168"/>
                <a:gd name="connsiteY46" fmla="*/ 1561714 h 2145154"/>
                <a:gd name="connsiteX47" fmla="*/ 620381 w 819168"/>
                <a:gd name="connsiteY47" fmla="*/ 1565226 h 2145154"/>
                <a:gd name="connsiteX48" fmla="*/ 572453 w 819168"/>
                <a:gd name="connsiteY48" fmla="*/ 2145154 h 2145154"/>
                <a:gd name="connsiteX49" fmla="*/ 465181 w 819168"/>
                <a:gd name="connsiteY49" fmla="*/ 2145154 h 2145154"/>
                <a:gd name="connsiteX50" fmla="*/ 434600 w 819168"/>
                <a:gd name="connsiteY50" fmla="*/ 1775114 h 2145154"/>
                <a:gd name="connsiteX51" fmla="*/ 404018 w 819168"/>
                <a:gd name="connsiteY51" fmla="*/ 2145154 h 2145154"/>
                <a:gd name="connsiteX52" fmla="*/ 296746 w 819168"/>
                <a:gd name="connsiteY52" fmla="*/ 2145154 h 2145154"/>
                <a:gd name="connsiteX53" fmla="*/ 249053 w 819168"/>
                <a:gd name="connsiteY53" fmla="*/ 1568058 h 2145154"/>
                <a:gd name="connsiteX54" fmla="*/ 244776 w 819168"/>
                <a:gd name="connsiteY54" fmla="*/ 1561714 h 2145154"/>
                <a:gd name="connsiteX55" fmla="*/ 234099 w 819168"/>
                <a:gd name="connsiteY55" fmla="*/ 1508830 h 2145154"/>
                <a:gd name="connsiteX56" fmla="*/ 234099 w 819168"/>
                <a:gd name="connsiteY56" fmla="*/ 1145431 h 2145154"/>
                <a:gd name="connsiteX57" fmla="*/ 174462 w 819168"/>
                <a:gd name="connsiteY57" fmla="*/ 1205068 h 2145154"/>
                <a:gd name="connsiteX58" fmla="*/ 99043 w 819168"/>
                <a:gd name="connsiteY58" fmla="*/ 1205068 h 2145154"/>
                <a:gd name="connsiteX59" fmla="*/ 99044 w 819168"/>
                <a:gd name="connsiteY59" fmla="*/ 1205068 h 2145154"/>
                <a:gd name="connsiteX60" fmla="*/ 96480 w 819168"/>
                <a:gd name="connsiteY60" fmla="*/ 1201205 h 2145154"/>
                <a:gd name="connsiteX61" fmla="*/ 92842 w 819168"/>
                <a:gd name="connsiteY61" fmla="*/ 1199699 h 2145154"/>
                <a:gd name="connsiteX62" fmla="*/ 77222 w 819168"/>
                <a:gd name="connsiteY62" fmla="*/ 1161989 h 2145154"/>
                <a:gd name="connsiteX63" fmla="*/ 77223 w 819168"/>
                <a:gd name="connsiteY63" fmla="*/ 944487 h 2145154"/>
                <a:gd name="connsiteX64" fmla="*/ 92843 w 819168"/>
                <a:gd name="connsiteY64" fmla="*/ 906778 h 2145154"/>
                <a:gd name="connsiteX65" fmla="*/ 117953 w 819168"/>
                <a:gd name="connsiteY65" fmla="*/ 896377 h 2145154"/>
                <a:gd name="connsiteX66" fmla="*/ 0 w 819168"/>
                <a:gd name="connsiteY66" fmla="*/ 778425 h 2145154"/>
                <a:gd name="connsiteX67" fmla="*/ 75415 w 819168"/>
                <a:gd name="connsiteY67" fmla="*/ 733176 h 2145154"/>
                <a:gd name="connsiteX68" fmla="*/ 275705 w 819168"/>
                <a:gd name="connsiteY68" fmla="*/ 933467 h 2145154"/>
                <a:gd name="connsiteX69" fmla="*/ 200291 w 819168"/>
                <a:gd name="connsiteY69" fmla="*/ 978715 h 2145154"/>
                <a:gd name="connsiteX70" fmla="*/ 183880 w 819168"/>
                <a:gd name="connsiteY70" fmla="*/ 962305 h 2145154"/>
                <a:gd name="connsiteX71" fmla="*/ 183880 w 819168"/>
                <a:gd name="connsiteY71" fmla="*/ 1044813 h 2145154"/>
                <a:gd name="connsiteX72" fmla="*/ 260213 w 819168"/>
                <a:gd name="connsiteY72" fmla="*/ 968480 h 2145154"/>
                <a:gd name="connsiteX73" fmla="*/ 266399 w 819168"/>
                <a:gd name="connsiteY73" fmla="*/ 965918 h 2145154"/>
                <a:gd name="connsiteX74" fmla="*/ 273893 w 819168"/>
                <a:gd name="connsiteY74" fmla="*/ 954804 h 2145154"/>
                <a:gd name="connsiteX75" fmla="*/ 369962 w 819168"/>
                <a:gd name="connsiteY75" fmla="*/ 915010 h 2145154"/>
                <a:gd name="connsiteX76" fmla="*/ 377375 w 819168"/>
                <a:gd name="connsiteY76" fmla="*/ 915010 h 2145154"/>
                <a:gd name="connsiteX77" fmla="*/ 379937 w 819168"/>
                <a:gd name="connsiteY77" fmla="*/ 898035 h 2145154"/>
                <a:gd name="connsiteX78" fmla="*/ 327185 w 819168"/>
                <a:gd name="connsiteY78" fmla="*/ 893673 h 2145154"/>
                <a:gd name="connsiteX79" fmla="*/ 63598 w 819168"/>
                <a:gd name="connsiteY79" fmla="*/ 628674 h 2145154"/>
                <a:gd name="connsiteX80" fmla="*/ 266730 w 819168"/>
                <a:gd name="connsiteY80" fmla="*/ 209992 h 2145154"/>
                <a:gd name="connsiteX81" fmla="*/ 327870 w 819168"/>
                <a:gd name="connsiteY81" fmla="*/ 201011 h 2145154"/>
                <a:gd name="connsiteX82" fmla="*/ 791589 w 819168"/>
                <a:gd name="connsiteY82" fmla="*/ 199109 h 2145154"/>
                <a:gd name="connsiteX83" fmla="*/ 819168 w 819168"/>
                <a:gd name="connsiteY83" fmla="*/ 246878 h 2145154"/>
                <a:gd name="connsiteX84" fmla="*/ 669347 w 819168"/>
                <a:gd name="connsiteY84" fmla="*/ 317455 h 2145154"/>
                <a:gd name="connsiteX85" fmla="*/ 655557 w 819168"/>
                <a:gd name="connsiteY85" fmla="*/ 293571 h 2145154"/>
                <a:gd name="connsiteX86" fmla="*/ 715002 w 819168"/>
                <a:gd name="connsiteY86" fmla="*/ 111125 h 2145154"/>
                <a:gd name="connsiteX87" fmla="*/ 754004 w 819168"/>
                <a:gd name="connsiteY87" fmla="*/ 150128 h 2145154"/>
                <a:gd name="connsiteX88" fmla="*/ 627554 w 819168"/>
                <a:gd name="connsiteY88" fmla="*/ 257078 h 2145154"/>
                <a:gd name="connsiteX89" fmla="*/ 608053 w 819168"/>
                <a:gd name="connsiteY89" fmla="*/ 237576 h 2145154"/>
                <a:gd name="connsiteX90" fmla="*/ 618252 w 819168"/>
                <a:gd name="connsiteY90" fmla="*/ 45962 h 2145154"/>
                <a:gd name="connsiteX91" fmla="*/ 666020 w 819168"/>
                <a:gd name="connsiteY91" fmla="*/ 73541 h 2145154"/>
                <a:gd name="connsiteX92" fmla="*/ 571560 w 819168"/>
                <a:gd name="connsiteY92" fmla="*/ 209573 h 2145154"/>
                <a:gd name="connsiteX93" fmla="*/ 547675 w 819168"/>
                <a:gd name="connsiteY93" fmla="*/ 195783 h 2145154"/>
                <a:gd name="connsiteX94" fmla="*/ 507934 w 819168"/>
                <a:gd name="connsiteY94" fmla="*/ 8059 h 2145154"/>
                <a:gd name="connsiteX95" fmla="*/ 561213 w 819168"/>
                <a:gd name="connsiteY95" fmla="*/ 22335 h 2145154"/>
                <a:gd name="connsiteX96" fmla="*/ 505178 w 819168"/>
                <a:gd name="connsiteY96" fmla="*/ 178181 h 2145154"/>
                <a:gd name="connsiteX97" fmla="*/ 478538 w 819168"/>
                <a:gd name="connsiteY97" fmla="*/ 171042 h 2145154"/>
                <a:gd name="connsiteX98" fmla="*/ 391565 w 819168"/>
                <a:gd name="connsiteY98" fmla="*/ 0 h 2145154"/>
                <a:gd name="connsiteX99" fmla="*/ 446722 w 819168"/>
                <a:gd name="connsiteY99" fmla="*/ 1 h 2145154"/>
                <a:gd name="connsiteX100" fmla="*/ 432933 w 819168"/>
                <a:gd name="connsiteY100" fmla="*/ 165038 h 2145154"/>
                <a:gd name="connsiteX101" fmla="*/ 405354 w 819168"/>
                <a:gd name="connsiteY101" fmla="*/ 165038 h 214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819168" h="2145154">
                  <a:moveTo>
                    <a:pt x="397050" y="582011"/>
                  </a:moveTo>
                  <a:cubicBezTo>
                    <a:pt x="310637" y="582011"/>
                    <a:pt x="240584" y="637600"/>
                    <a:pt x="240584" y="706172"/>
                  </a:cubicBezTo>
                  <a:cubicBezTo>
                    <a:pt x="240584" y="774744"/>
                    <a:pt x="310637" y="830333"/>
                    <a:pt x="397050" y="830333"/>
                  </a:cubicBezTo>
                  <a:cubicBezTo>
                    <a:pt x="483463" y="830333"/>
                    <a:pt x="553516" y="774744"/>
                    <a:pt x="553516" y="706172"/>
                  </a:cubicBezTo>
                  <a:cubicBezTo>
                    <a:pt x="553516" y="637600"/>
                    <a:pt x="483463" y="582011"/>
                    <a:pt x="397050" y="582011"/>
                  </a:cubicBezTo>
                  <a:close/>
                  <a:moveTo>
                    <a:pt x="175862" y="470197"/>
                  </a:moveTo>
                  <a:cubicBezTo>
                    <a:pt x="195202" y="465788"/>
                    <a:pt x="214891" y="479805"/>
                    <a:pt x="219839" y="501506"/>
                  </a:cubicBezTo>
                  <a:cubicBezTo>
                    <a:pt x="224786" y="523208"/>
                    <a:pt x="213118" y="544374"/>
                    <a:pt x="193778" y="548783"/>
                  </a:cubicBezTo>
                  <a:cubicBezTo>
                    <a:pt x="174439" y="553192"/>
                    <a:pt x="154749" y="539175"/>
                    <a:pt x="149802" y="517474"/>
                  </a:cubicBezTo>
                  <a:cubicBezTo>
                    <a:pt x="144854" y="495773"/>
                    <a:pt x="156522" y="474607"/>
                    <a:pt x="175862" y="470197"/>
                  </a:cubicBezTo>
                  <a:close/>
                  <a:moveTo>
                    <a:pt x="211032" y="460059"/>
                  </a:moveTo>
                  <a:cubicBezTo>
                    <a:pt x="198528" y="460202"/>
                    <a:pt x="185100" y="461766"/>
                    <a:pt x="171347" y="464901"/>
                  </a:cubicBezTo>
                  <a:cubicBezTo>
                    <a:pt x="116333" y="477444"/>
                    <a:pt x="76926" y="510384"/>
                    <a:pt x="83330" y="538476"/>
                  </a:cubicBezTo>
                  <a:cubicBezTo>
                    <a:pt x="89735" y="566569"/>
                    <a:pt x="139525" y="579173"/>
                    <a:pt x="194540" y="566631"/>
                  </a:cubicBezTo>
                  <a:cubicBezTo>
                    <a:pt x="249554" y="554089"/>
                    <a:pt x="288961" y="521148"/>
                    <a:pt x="282556" y="493056"/>
                  </a:cubicBezTo>
                  <a:cubicBezTo>
                    <a:pt x="277753" y="471987"/>
                    <a:pt x="248545" y="459630"/>
                    <a:pt x="211032" y="460059"/>
                  </a:cubicBezTo>
                  <a:close/>
                  <a:moveTo>
                    <a:pt x="473037" y="402446"/>
                  </a:moveTo>
                  <a:cubicBezTo>
                    <a:pt x="492377" y="398037"/>
                    <a:pt x="512066" y="412054"/>
                    <a:pt x="517014" y="433755"/>
                  </a:cubicBezTo>
                  <a:cubicBezTo>
                    <a:pt x="521961" y="455457"/>
                    <a:pt x="510293" y="476623"/>
                    <a:pt x="490953" y="481032"/>
                  </a:cubicBezTo>
                  <a:cubicBezTo>
                    <a:pt x="471614" y="485441"/>
                    <a:pt x="451924" y="471424"/>
                    <a:pt x="446977" y="449723"/>
                  </a:cubicBezTo>
                  <a:cubicBezTo>
                    <a:pt x="442029" y="428022"/>
                    <a:pt x="453697" y="406856"/>
                    <a:pt x="473037" y="402446"/>
                  </a:cubicBezTo>
                  <a:close/>
                  <a:moveTo>
                    <a:pt x="510527" y="391778"/>
                  </a:moveTo>
                  <a:cubicBezTo>
                    <a:pt x="498022" y="391921"/>
                    <a:pt x="484595" y="393485"/>
                    <a:pt x="470842" y="396620"/>
                  </a:cubicBezTo>
                  <a:cubicBezTo>
                    <a:pt x="415828" y="409163"/>
                    <a:pt x="376421" y="442103"/>
                    <a:pt x="382825" y="470195"/>
                  </a:cubicBezTo>
                  <a:cubicBezTo>
                    <a:pt x="389230" y="498288"/>
                    <a:pt x="439020" y="510892"/>
                    <a:pt x="494035" y="498350"/>
                  </a:cubicBezTo>
                  <a:cubicBezTo>
                    <a:pt x="549049" y="485808"/>
                    <a:pt x="588456" y="452867"/>
                    <a:pt x="582051" y="424775"/>
                  </a:cubicBezTo>
                  <a:cubicBezTo>
                    <a:pt x="577248" y="403706"/>
                    <a:pt x="548040" y="391349"/>
                    <a:pt x="510527" y="391778"/>
                  </a:cubicBezTo>
                  <a:close/>
                  <a:moveTo>
                    <a:pt x="327870" y="201011"/>
                  </a:moveTo>
                  <a:cubicBezTo>
                    <a:pt x="470421" y="196779"/>
                    <a:pt x="607981" y="306783"/>
                    <a:pt x="651987" y="471015"/>
                  </a:cubicBezTo>
                  <a:cubicBezTo>
                    <a:pt x="695992" y="635247"/>
                    <a:pt x="631863" y="799293"/>
                    <a:pt x="506295" y="866904"/>
                  </a:cubicBezTo>
                  <a:lnTo>
                    <a:pt x="467367" y="882350"/>
                  </a:lnTo>
                  <a:lnTo>
                    <a:pt x="472296" y="915010"/>
                  </a:lnTo>
                  <a:lnTo>
                    <a:pt x="497562" y="915010"/>
                  </a:lnTo>
                  <a:cubicBezTo>
                    <a:pt x="535080" y="915010"/>
                    <a:pt x="569046" y="930217"/>
                    <a:pt x="593632" y="954804"/>
                  </a:cubicBezTo>
                  <a:lnTo>
                    <a:pt x="619317" y="992899"/>
                  </a:lnTo>
                  <a:lnTo>
                    <a:pt x="619387" y="992961"/>
                  </a:lnTo>
                  <a:lnTo>
                    <a:pt x="619469" y="993125"/>
                  </a:lnTo>
                  <a:lnTo>
                    <a:pt x="622748" y="997989"/>
                  </a:lnTo>
                  <a:lnTo>
                    <a:pt x="623340" y="1000918"/>
                  </a:lnTo>
                  <a:lnTo>
                    <a:pt x="628808" y="1011927"/>
                  </a:lnTo>
                  <a:lnTo>
                    <a:pt x="789850" y="1612946"/>
                  </a:lnTo>
                  <a:cubicBezTo>
                    <a:pt x="797473" y="1641395"/>
                    <a:pt x="780591" y="1670637"/>
                    <a:pt x="752141" y="1678260"/>
                  </a:cubicBezTo>
                  <a:lnTo>
                    <a:pt x="752142" y="1678261"/>
                  </a:lnTo>
                  <a:cubicBezTo>
                    <a:pt x="723693" y="1685884"/>
                    <a:pt x="694451" y="1669001"/>
                    <a:pt x="686828" y="1640552"/>
                  </a:cubicBezTo>
                  <a:lnTo>
                    <a:pt x="633425" y="1441252"/>
                  </a:lnTo>
                  <a:lnTo>
                    <a:pt x="633425" y="1508830"/>
                  </a:lnTo>
                  <a:cubicBezTo>
                    <a:pt x="633425" y="1527589"/>
                    <a:pt x="629624" y="1545460"/>
                    <a:pt x="622748" y="1561714"/>
                  </a:cubicBezTo>
                  <a:lnTo>
                    <a:pt x="620381" y="1565226"/>
                  </a:lnTo>
                  <a:lnTo>
                    <a:pt x="572453" y="2145154"/>
                  </a:lnTo>
                  <a:lnTo>
                    <a:pt x="465181" y="2145154"/>
                  </a:lnTo>
                  <a:lnTo>
                    <a:pt x="434600" y="1775114"/>
                  </a:lnTo>
                  <a:lnTo>
                    <a:pt x="404018" y="2145154"/>
                  </a:lnTo>
                  <a:lnTo>
                    <a:pt x="296746" y="2145154"/>
                  </a:lnTo>
                  <a:lnTo>
                    <a:pt x="249053" y="1568058"/>
                  </a:lnTo>
                  <a:lnTo>
                    <a:pt x="244776" y="1561714"/>
                  </a:lnTo>
                  <a:cubicBezTo>
                    <a:pt x="237901" y="1545460"/>
                    <a:pt x="234099" y="1527589"/>
                    <a:pt x="234099" y="1508830"/>
                  </a:cubicBezTo>
                  <a:lnTo>
                    <a:pt x="234099" y="1145431"/>
                  </a:lnTo>
                  <a:lnTo>
                    <a:pt x="174462" y="1205068"/>
                  </a:lnTo>
                  <a:cubicBezTo>
                    <a:pt x="153635" y="1225894"/>
                    <a:pt x="119869" y="1225894"/>
                    <a:pt x="99043" y="1205068"/>
                  </a:cubicBezTo>
                  <a:lnTo>
                    <a:pt x="99044" y="1205068"/>
                  </a:lnTo>
                  <a:lnTo>
                    <a:pt x="96480" y="1201205"/>
                  </a:lnTo>
                  <a:lnTo>
                    <a:pt x="92842" y="1199699"/>
                  </a:lnTo>
                  <a:cubicBezTo>
                    <a:pt x="83191" y="1190048"/>
                    <a:pt x="77222" y="1176716"/>
                    <a:pt x="77222" y="1161989"/>
                  </a:cubicBezTo>
                  <a:cubicBezTo>
                    <a:pt x="77222" y="1089488"/>
                    <a:pt x="77223" y="1016988"/>
                    <a:pt x="77223" y="944487"/>
                  </a:cubicBezTo>
                  <a:cubicBezTo>
                    <a:pt x="77223" y="929761"/>
                    <a:pt x="83192" y="916429"/>
                    <a:pt x="92843" y="906778"/>
                  </a:cubicBezTo>
                  <a:lnTo>
                    <a:pt x="117953" y="896377"/>
                  </a:lnTo>
                  <a:lnTo>
                    <a:pt x="0" y="778425"/>
                  </a:lnTo>
                  <a:lnTo>
                    <a:pt x="75415" y="733176"/>
                  </a:lnTo>
                  <a:lnTo>
                    <a:pt x="275705" y="933467"/>
                  </a:lnTo>
                  <a:lnTo>
                    <a:pt x="200291" y="978715"/>
                  </a:lnTo>
                  <a:lnTo>
                    <a:pt x="183880" y="962305"/>
                  </a:lnTo>
                  <a:lnTo>
                    <a:pt x="183880" y="1044813"/>
                  </a:lnTo>
                  <a:lnTo>
                    <a:pt x="260213" y="968480"/>
                  </a:lnTo>
                  <a:lnTo>
                    <a:pt x="266399" y="965918"/>
                  </a:lnTo>
                  <a:lnTo>
                    <a:pt x="273893" y="954804"/>
                  </a:lnTo>
                  <a:cubicBezTo>
                    <a:pt x="298479" y="930217"/>
                    <a:pt x="332445" y="915010"/>
                    <a:pt x="369962" y="915010"/>
                  </a:cubicBezTo>
                  <a:lnTo>
                    <a:pt x="377375" y="915010"/>
                  </a:lnTo>
                  <a:lnTo>
                    <a:pt x="379937" y="898035"/>
                  </a:lnTo>
                  <a:lnTo>
                    <a:pt x="327185" y="893673"/>
                  </a:lnTo>
                  <a:cubicBezTo>
                    <a:pt x="207770" y="870373"/>
                    <a:pt x="101317" y="769444"/>
                    <a:pt x="63598" y="628674"/>
                  </a:cubicBezTo>
                  <a:cubicBezTo>
                    <a:pt x="13304" y="440979"/>
                    <a:pt x="104250" y="253528"/>
                    <a:pt x="266730" y="209992"/>
                  </a:cubicBezTo>
                  <a:cubicBezTo>
                    <a:pt x="287039" y="204551"/>
                    <a:pt x="307506" y="201615"/>
                    <a:pt x="327870" y="201011"/>
                  </a:cubicBezTo>
                  <a:close/>
                  <a:moveTo>
                    <a:pt x="791589" y="199109"/>
                  </a:moveTo>
                  <a:lnTo>
                    <a:pt x="819168" y="246878"/>
                  </a:lnTo>
                  <a:lnTo>
                    <a:pt x="669347" y="317455"/>
                  </a:lnTo>
                  <a:lnTo>
                    <a:pt x="655557" y="293571"/>
                  </a:lnTo>
                  <a:close/>
                  <a:moveTo>
                    <a:pt x="715002" y="111125"/>
                  </a:moveTo>
                  <a:lnTo>
                    <a:pt x="754004" y="150128"/>
                  </a:lnTo>
                  <a:lnTo>
                    <a:pt x="627554" y="257078"/>
                  </a:lnTo>
                  <a:lnTo>
                    <a:pt x="608053" y="237576"/>
                  </a:lnTo>
                  <a:close/>
                  <a:moveTo>
                    <a:pt x="618252" y="45962"/>
                  </a:moveTo>
                  <a:lnTo>
                    <a:pt x="666020" y="73541"/>
                  </a:lnTo>
                  <a:lnTo>
                    <a:pt x="571560" y="209573"/>
                  </a:lnTo>
                  <a:lnTo>
                    <a:pt x="547675" y="195783"/>
                  </a:lnTo>
                  <a:close/>
                  <a:moveTo>
                    <a:pt x="507934" y="8059"/>
                  </a:moveTo>
                  <a:lnTo>
                    <a:pt x="561213" y="22335"/>
                  </a:lnTo>
                  <a:lnTo>
                    <a:pt x="505178" y="178181"/>
                  </a:lnTo>
                  <a:lnTo>
                    <a:pt x="478538" y="171042"/>
                  </a:lnTo>
                  <a:close/>
                  <a:moveTo>
                    <a:pt x="391565" y="0"/>
                  </a:moveTo>
                  <a:lnTo>
                    <a:pt x="446722" y="1"/>
                  </a:lnTo>
                  <a:lnTo>
                    <a:pt x="432933" y="165038"/>
                  </a:lnTo>
                  <a:lnTo>
                    <a:pt x="405354" y="1650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59A01551-136F-4004-82F6-5D6D5E8AADAF}"/>
              </a:ext>
            </a:extLst>
          </p:cNvPr>
          <p:cNvGrpSpPr/>
          <p:nvPr/>
        </p:nvGrpSpPr>
        <p:grpSpPr>
          <a:xfrm>
            <a:off x="6022082" y="4741973"/>
            <a:ext cx="1629386" cy="1629384"/>
            <a:chOff x="6022082" y="4741973"/>
            <a:chExt cx="1629386" cy="1629384"/>
          </a:xfrm>
        </p:grpSpPr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6DF9B37A-D9AD-48EA-AEC9-EC94F5B513CB}"/>
                </a:ext>
              </a:extLst>
            </p:cNvPr>
            <p:cNvGrpSpPr/>
            <p:nvPr/>
          </p:nvGrpSpPr>
          <p:grpSpPr>
            <a:xfrm>
              <a:off x="6022082" y="4741973"/>
              <a:ext cx="1629386" cy="1629384"/>
              <a:chOff x="5037175" y="2753925"/>
              <a:chExt cx="1629386" cy="1629384"/>
            </a:xfrm>
          </p:grpSpPr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0473A92E-8AD3-410F-B755-768D527A5E2E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D2F91DE1-F726-4C55-B931-8BE89CB97A2E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9397087D-84CE-4F67-AA16-2CB7DE652725}"/>
                </a:ext>
              </a:extLst>
            </p:cNvPr>
            <p:cNvSpPr/>
            <p:nvPr/>
          </p:nvSpPr>
          <p:spPr bwMode="auto">
            <a:xfrm rot="16200000" flipH="1">
              <a:off x="6342787" y="4809754"/>
              <a:ext cx="986779" cy="1493822"/>
            </a:xfrm>
            <a:custGeom>
              <a:avLst/>
              <a:gdLst>
                <a:gd name="connsiteX0" fmla="*/ 3103 w 986779"/>
                <a:gd name="connsiteY0" fmla="*/ 187528 h 1493822"/>
                <a:gd name="connsiteX1" fmla="*/ 235688 w 986779"/>
                <a:gd name="connsiteY1" fmla="*/ 427872 h 1493822"/>
                <a:gd name="connsiteX2" fmla="*/ 751090 w 986779"/>
                <a:gd name="connsiteY2" fmla="*/ 427872 h 1493822"/>
                <a:gd name="connsiteX3" fmla="*/ 983676 w 986779"/>
                <a:gd name="connsiteY3" fmla="*/ 187528 h 1493822"/>
                <a:gd name="connsiteX4" fmla="*/ 910994 w 986779"/>
                <a:gd name="connsiteY4" fmla="*/ 127561 h 1493822"/>
                <a:gd name="connsiteX5" fmla="*/ 493389 w 986779"/>
                <a:gd name="connsiteY5" fmla="*/ 0 h 1493822"/>
                <a:gd name="connsiteX6" fmla="*/ 75784 w 986779"/>
                <a:gd name="connsiteY6" fmla="*/ 127561 h 1493822"/>
                <a:gd name="connsiteX7" fmla="*/ 0 w 986779"/>
                <a:gd name="connsiteY7" fmla="*/ 1303734 h 1493822"/>
                <a:gd name="connsiteX8" fmla="*/ 75784 w 986779"/>
                <a:gd name="connsiteY8" fmla="*/ 1366262 h 1493822"/>
                <a:gd name="connsiteX9" fmla="*/ 493389 w 986779"/>
                <a:gd name="connsiteY9" fmla="*/ 1493822 h 1493822"/>
                <a:gd name="connsiteX10" fmla="*/ 910994 w 986779"/>
                <a:gd name="connsiteY10" fmla="*/ 1366261 h 1493822"/>
                <a:gd name="connsiteX11" fmla="*/ 986779 w 986779"/>
                <a:gd name="connsiteY11" fmla="*/ 1303734 h 1493822"/>
                <a:gd name="connsiteX12" fmla="*/ 735219 w 986779"/>
                <a:gd name="connsiteY12" fmla="*/ 1051708 h 1493822"/>
                <a:gd name="connsiteX13" fmla="*/ 251559 w 986779"/>
                <a:gd name="connsiteY13" fmla="*/ 1051708 h 1493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86779" h="1493822">
                  <a:moveTo>
                    <a:pt x="3103" y="187528"/>
                  </a:moveTo>
                  <a:lnTo>
                    <a:pt x="235688" y="427872"/>
                  </a:lnTo>
                  <a:lnTo>
                    <a:pt x="751090" y="427872"/>
                  </a:lnTo>
                  <a:lnTo>
                    <a:pt x="983676" y="187528"/>
                  </a:lnTo>
                  <a:lnTo>
                    <a:pt x="910994" y="127561"/>
                  </a:lnTo>
                  <a:cubicBezTo>
                    <a:pt x="791787" y="47025"/>
                    <a:pt x="648080" y="0"/>
                    <a:pt x="493389" y="0"/>
                  </a:cubicBezTo>
                  <a:cubicBezTo>
                    <a:pt x="338699" y="0"/>
                    <a:pt x="194992" y="47025"/>
                    <a:pt x="75784" y="127561"/>
                  </a:cubicBezTo>
                  <a:close/>
                  <a:moveTo>
                    <a:pt x="0" y="1303734"/>
                  </a:moveTo>
                  <a:lnTo>
                    <a:pt x="75784" y="1366262"/>
                  </a:lnTo>
                  <a:cubicBezTo>
                    <a:pt x="194992" y="1446797"/>
                    <a:pt x="338699" y="1493822"/>
                    <a:pt x="493389" y="1493822"/>
                  </a:cubicBezTo>
                  <a:cubicBezTo>
                    <a:pt x="648080" y="1493822"/>
                    <a:pt x="791787" y="1446797"/>
                    <a:pt x="910994" y="1366261"/>
                  </a:cubicBezTo>
                  <a:lnTo>
                    <a:pt x="986779" y="1303734"/>
                  </a:lnTo>
                  <a:lnTo>
                    <a:pt x="735219" y="1051708"/>
                  </a:lnTo>
                  <a:lnTo>
                    <a:pt x="251559" y="105170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&quot;禁止&quot;マーク 63">
              <a:extLst>
                <a:ext uri="{FF2B5EF4-FFF2-40B4-BE49-F238E27FC236}">
                  <a16:creationId xmlns:a16="http://schemas.microsoft.com/office/drawing/2014/main" id="{7B616BC2-116C-445C-9C6B-5F393412523E}"/>
                </a:ext>
              </a:extLst>
            </p:cNvPr>
            <p:cNvSpPr/>
            <p:nvPr/>
          </p:nvSpPr>
          <p:spPr bwMode="auto">
            <a:xfrm>
              <a:off x="6058044" y="4782999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" name="楕円 64">
              <a:extLst>
                <a:ext uri="{FF2B5EF4-FFF2-40B4-BE49-F238E27FC236}">
                  <a16:creationId xmlns:a16="http://schemas.microsoft.com/office/drawing/2014/main" id="{D599C41C-E459-4070-AF15-D0A4A56C0940}"/>
                </a:ext>
              </a:extLst>
            </p:cNvPr>
            <p:cNvSpPr/>
            <p:nvPr/>
          </p:nvSpPr>
          <p:spPr bwMode="auto">
            <a:xfrm>
              <a:off x="6599870" y="4886324"/>
              <a:ext cx="431961" cy="33611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CF8D895C-0148-4550-A04E-45E63A6EC11B}"/>
                </a:ext>
              </a:extLst>
            </p:cNvPr>
            <p:cNvSpPr/>
            <p:nvPr/>
          </p:nvSpPr>
          <p:spPr bwMode="auto">
            <a:xfrm>
              <a:off x="6409133" y="4802891"/>
              <a:ext cx="812058" cy="1531506"/>
            </a:xfrm>
            <a:custGeom>
              <a:avLst/>
              <a:gdLst>
                <a:gd name="connsiteX0" fmla="*/ 932522 w 1019962"/>
                <a:gd name="connsiteY0" fmla="*/ 352803 h 1923605"/>
                <a:gd name="connsiteX1" fmla="*/ 953184 w 1019962"/>
                <a:gd name="connsiteY1" fmla="*/ 354091 h 1923605"/>
                <a:gd name="connsiteX2" fmla="*/ 983717 w 1019962"/>
                <a:gd name="connsiteY2" fmla="*/ 406975 h 1923605"/>
                <a:gd name="connsiteX3" fmla="*/ 930833 w 1019962"/>
                <a:gd name="connsiteY3" fmla="*/ 437507 h 1923605"/>
                <a:gd name="connsiteX4" fmla="*/ 849167 w 1019962"/>
                <a:gd name="connsiteY4" fmla="*/ 370394 h 1923605"/>
                <a:gd name="connsiteX5" fmla="*/ 932522 w 1019962"/>
                <a:gd name="connsiteY5" fmla="*/ 352803 h 1923605"/>
                <a:gd name="connsiteX6" fmla="*/ 666816 w 1019962"/>
                <a:gd name="connsiteY6" fmla="*/ 268022 h 1923605"/>
                <a:gd name="connsiteX7" fmla="*/ 702733 w 1019962"/>
                <a:gd name="connsiteY7" fmla="*/ 308323 h 1923605"/>
                <a:gd name="connsiteX8" fmla="*/ 666816 w 1019962"/>
                <a:gd name="connsiteY8" fmla="*/ 348624 h 1923605"/>
                <a:gd name="connsiteX9" fmla="*/ 630899 w 1019962"/>
                <a:gd name="connsiteY9" fmla="*/ 308323 h 1923605"/>
                <a:gd name="connsiteX10" fmla="*/ 666816 w 1019962"/>
                <a:gd name="connsiteY10" fmla="*/ 268022 h 1923605"/>
                <a:gd name="connsiteX11" fmla="*/ 362016 w 1019962"/>
                <a:gd name="connsiteY11" fmla="*/ 268022 h 1923605"/>
                <a:gd name="connsiteX12" fmla="*/ 397933 w 1019962"/>
                <a:gd name="connsiteY12" fmla="*/ 308323 h 1923605"/>
                <a:gd name="connsiteX13" fmla="*/ 362016 w 1019962"/>
                <a:gd name="connsiteY13" fmla="*/ 348624 h 1923605"/>
                <a:gd name="connsiteX14" fmla="*/ 326099 w 1019962"/>
                <a:gd name="connsiteY14" fmla="*/ 308323 h 1923605"/>
                <a:gd name="connsiteX15" fmla="*/ 362016 w 1019962"/>
                <a:gd name="connsiteY15" fmla="*/ 268022 h 1923605"/>
                <a:gd name="connsiteX16" fmla="*/ 665971 w 1019962"/>
                <a:gd name="connsiteY16" fmla="*/ 258623 h 1923605"/>
                <a:gd name="connsiteX17" fmla="*/ 563802 w 1019962"/>
                <a:gd name="connsiteY17" fmla="*/ 314024 h 1923605"/>
                <a:gd name="connsiteX18" fmla="*/ 665971 w 1019962"/>
                <a:gd name="connsiteY18" fmla="*/ 369425 h 1923605"/>
                <a:gd name="connsiteX19" fmla="*/ 768140 w 1019962"/>
                <a:gd name="connsiteY19" fmla="*/ 314024 h 1923605"/>
                <a:gd name="connsiteX20" fmla="*/ 665971 w 1019962"/>
                <a:gd name="connsiteY20" fmla="*/ 258623 h 1923605"/>
                <a:gd name="connsiteX21" fmla="*/ 358790 w 1019962"/>
                <a:gd name="connsiteY21" fmla="*/ 258623 h 1923605"/>
                <a:gd name="connsiteX22" fmla="*/ 256621 w 1019962"/>
                <a:gd name="connsiteY22" fmla="*/ 314024 h 1923605"/>
                <a:gd name="connsiteX23" fmla="*/ 358790 w 1019962"/>
                <a:gd name="connsiteY23" fmla="*/ 369425 h 1923605"/>
                <a:gd name="connsiteX24" fmla="*/ 460959 w 1019962"/>
                <a:gd name="connsiteY24" fmla="*/ 314024 h 1923605"/>
                <a:gd name="connsiteX25" fmla="*/ 358790 w 1019962"/>
                <a:gd name="connsiteY25" fmla="*/ 258623 h 1923605"/>
                <a:gd name="connsiteX26" fmla="*/ 46610 w 1019962"/>
                <a:gd name="connsiteY26" fmla="*/ 206422 h 1923605"/>
                <a:gd name="connsiteX27" fmla="*/ 68022 w 1019962"/>
                <a:gd name="connsiteY27" fmla="*/ 207764 h 1923605"/>
                <a:gd name="connsiteX28" fmla="*/ 170204 w 1019962"/>
                <a:gd name="connsiteY28" fmla="*/ 291737 h 1923605"/>
                <a:gd name="connsiteX29" fmla="*/ 40056 w 1019962"/>
                <a:gd name="connsiteY29" fmla="*/ 312135 h 1923605"/>
                <a:gd name="connsiteX30" fmla="*/ 1854 w 1019962"/>
                <a:gd name="connsiteY30" fmla="*/ 245966 h 1923605"/>
                <a:gd name="connsiteX31" fmla="*/ 46610 w 1019962"/>
                <a:gd name="connsiteY31" fmla="*/ 206422 h 1923605"/>
                <a:gd name="connsiteX32" fmla="*/ 959249 w 1019962"/>
                <a:gd name="connsiteY32" fmla="*/ 194579 h 1923605"/>
                <a:gd name="connsiteX33" fmla="*/ 1012715 w 1019962"/>
                <a:gd name="connsiteY33" fmla="*/ 221192 h 1923605"/>
                <a:gd name="connsiteX34" fmla="*/ 992940 w 1019962"/>
                <a:gd name="connsiteY34" fmla="*/ 294994 h 1923605"/>
                <a:gd name="connsiteX35" fmla="*/ 861309 w 1019962"/>
                <a:gd name="connsiteY35" fmla="*/ 307869 h 1923605"/>
                <a:gd name="connsiteX36" fmla="*/ 938914 w 1019962"/>
                <a:gd name="connsiteY36" fmla="*/ 201417 h 1923605"/>
                <a:gd name="connsiteX37" fmla="*/ 959249 w 1019962"/>
                <a:gd name="connsiteY37" fmla="*/ 194579 h 1923605"/>
                <a:gd name="connsiteX38" fmla="*/ 143933 w 1019962"/>
                <a:gd name="connsiteY38" fmla="*/ 98229 h 1923605"/>
                <a:gd name="connsiteX39" fmla="*/ 168037 w 1019962"/>
                <a:gd name="connsiteY39" fmla="*/ 116725 h 1923605"/>
                <a:gd name="connsiteX40" fmla="*/ 177498 w 1019962"/>
                <a:gd name="connsiteY40" fmla="*/ 213446 h 1923605"/>
                <a:gd name="connsiteX41" fmla="*/ 99278 w 1019962"/>
                <a:gd name="connsiteY41" fmla="*/ 156423 h 1923605"/>
                <a:gd name="connsiteX42" fmla="*/ 113809 w 1019962"/>
                <a:gd name="connsiteY42" fmla="*/ 102194 h 1923605"/>
                <a:gd name="connsiteX43" fmla="*/ 143933 w 1019962"/>
                <a:gd name="connsiteY43" fmla="*/ 98229 h 1923605"/>
                <a:gd name="connsiteX44" fmla="*/ 516960 w 1019962"/>
                <a:gd name="connsiteY44" fmla="*/ 0 h 1923605"/>
                <a:gd name="connsiteX45" fmla="*/ 804731 w 1019962"/>
                <a:gd name="connsiteY45" fmla="*/ 331798 h 1923605"/>
                <a:gd name="connsiteX46" fmla="*/ 628974 w 1019962"/>
                <a:gd name="connsiteY46" fmla="*/ 637522 h 1923605"/>
                <a:gd name="connsiteX47" fmla="*/ 581085 w 1019962"/>
                <a:gd name="connsiteY47" fmla="*/ 654662 h 1923605"/>
                <a:gd name="connsiteX48" fmla="*/ 589009 w 1019962"/>
                <a:gd name="connsiteY48" fmla="*/ 686358 h 1923605"/>
                <a:gd name="connsiteX49" fmla="*/ 633645 w 1019962"/>
                <a:gd name="connsiteY49" fmla="*/ 695370 h 1923605"/>
                <a:gd name="connsiteX50" fmla="*/ 655285 w 1019962"/>
                <a:gd name="connsiteY50" fmla="*/ 708499 h 1923605"/>
                <a:gd name="connsiteX51" fmla="*/ 660203 w 1019962"/>
                <a:gd name="connsiteY51" fmla="*/ 709147 h 1923605"/>
                <a:gd name="connsiteX52" fmla="*/ 937494 w 1019962"/>
                <a:gd name="connsiteY52" fmla="*/ 869242 h 1923605"/>
                <a:gd name="connsiteX53" fmla="*/ 963764 w 1019962"/>
                <a:gd name="connsiteY53" fmla="*/ 922018 h 1923605"/>
                <a:gd name="connsiteX54" fmla="*/ 958927 w 1019962"/>
                <a:gd name="connsiteY54" fmla="*/ 936404 h 1923605"/>
                <a:gd name="connsiteX55" fmla="*/ 958526 w 1019962"/>
                <a:gd name="connsiteY55" fmla="*/ 938461 h 1923605"/>
                <a:gd name="connsiteX56" fmla="*/ 957936 w 1019962"/>
                <a:gd name="connsiteY56" fmla="*/ 939350 h 1923605"/>
                <a:gd name="connsiteX57" fmla="*/ 957014 w 1019962"/>
                <a:gd name="connsiteY57" fmla="*/ 942091 h 1923605"/>
                <a:gd name="connsiteX58" fmla="*/ 957014 w 1019962"/>
                <a:gd name="connsiteY58" fmla="*/ 942089 h 1923605"/>
                <a:gd name="connsiteX59" fmla="*/ 955185 w 1019962"/>
                <a:gd name="connsiteY59" fmla="*/ 943492 h 1923605"/>
                <a:gd name="connsiteX60" fmla="*/ 946812 w 1019962"/>
                <a:gd name="connsiteY60" fmla="*/ 956102 h 1923605"/>
                <a:gd name="connsiteX61" fmla="*/ 807670 w 1019962"/>
                <a:gd name="connsiteY61" fmla="*/ 1095244 h 1923605"/>
                <a:gd name="connsiteX62" fmla="*/ 732251 w 1019962"/>
                <a:gd name="connsiteY62" fmla="*/ 1095244 h 1923605"/>
                <a:gd name="connsiteX63" fmla="*/ 732251 w 1019962"/>
                <a:gd name="connsiteY63" fmla="*/ 1019825 h 1923605"/>
                <a:gd name="connsiteX64" fmla="*/ 824764 w 1019962"/>
                <a:gd name="connsiteY64" fmla="*/ 927314 h 1923605"/>
                <a:gd name="connsiteX65" fmla="*/ 716624 w 1019962"/>
                <a:gd name="connsiteY65" fmla="*/ 864880 h 1923605"/>
                <a:gd name="connsiteX66" fmla="*/ 716624 w 1019962"/>
                <a:gd name="connsiteY66" fmla="*/ 1278513 h 1923605"/>
                <a:gd name="connsiteX67" fmla="*/ 715294 w 1019962"/>
                <a:gd name="connsiteY67" fmla="*/ 1285102 h 1923605"/>
                <a:gd name="connsiteX68" fmla="*/ 777206 w 1019962"/>
                <a:gd name="connsiteY68" fmla="*/ 1651329 h 1923605"/>
                <a:gd name="connsiteX69" fmla="*/ 673590 w 1019962"/>
                <a:gd name="connsiteY69" fmla="*/ 1679093 h 1923605"/>
                <a:gd name="connsiteX70" fmla="*/ 575118 w 1019962"/>
                <a:gd name="connsiteY70" fmla="*/ 1414376 h 1923605"/>
                <a:gd name="connsiteX71" fmla="*/ 558875 w 1019962"/>
                <a:gd name="connsiteY71" fmla="*/ 1414376 h 1923605"/>
                <a:gd name="connsiteX72" fmla="*/ 646161 w 1019962"/>
                <a:gd name="connsiteY72" fmla="*/ 1895841 h 1923605"/>
                <a:gd name="connsiteX73" fmla="*/ 542544 w 1019962"/>
                <a:gd name="connsiteY73" fmla="*/ 1923605 h 1923605"/>
                <a:gd name="connsiteX74" fmla="*/ 332766 w 1019962"/>
                <a:gd name="connsiteY74" fmla="*/ 1338503 h 1923605"/>
                <a:gd name="connsiteX75" fmla="*/ 327975 w 1019962"/>
                <a:gd name="connsiteY75" fmla="*/ 1331397 h 1923605"/>
                <a:gd name="connsiteX76" fmla="*/ 325084 w 1019962"/>
                <a:gd name="connsiteY76" fmla="*/ 1317076 h 1923605"/>
                <a:gd name="connsiteX77" fmla="*/ 322761 w 1019962"/>
                <a:gd name="connsiteY77" fmla="*/ 1310598 h 1923605"/>
                <a:gd name="connsiteX78" fmla="*/ 323724 w 1019962"/>
                <a:gd name="connsiteY78" fmla="*/ 1310340 h 1923605"/>
                <a:gd name="connsiteX79" fmla="*/ 317298 w 1019962"/>
                <a:gd name="connsiteY79" fmla="*/ 1278513 h 1923605"/>
                <a:gd name="connsiteX80" fmla="*/ 317298 w 1019962"/>
                <a:gd name="connsiteY80" fmla="*/ 915109 h 1923605"/>
                <a:gd name="connsiteX81" fmla="*/ 204016 w 1019962"/>
                <a:gd name="connsiteY81" fmla="*/ 1028390 h 1923605"/>
                <a:gd name="connsiteX82" fmla="*/ 166307 w 1019962"/>
                <a:gd name="connsiteY82" fmla="*/ 1044010 h 1923605"/>
                <a:gd name="connsiteX83" fmla="*/ 157455 w 1019962"/>
                <a:gd name="connsiteY83" fmla="*/ 1040344 h 1923605"/>
                <a:gd name="connsiteX84" fmla="*/ 141905 w 1019962"/>
                <a:gd name="connsiteY84" fmla="*/ 1042391 h 1923605"/>
                <a:gd name="connsiteX85" fmla="*/ 141906 w 1019962"/>
                <a:gd name="connsiteY85" fmla="*/ 1042390 h 1923605"/>
                <a:gd name="connsiteX86" fmla="*/ 104197 w 1019962"/>
                <a:gd name="connsiteY86" fmla="*/ 977076 h 1923605"/>
                <a:gd name="connsiteX87" fmla="*/ 187068 w 1019962"/>
                <a:gd name="connsiteY87" fmla="*/ 667798 h 1923605"/>
                <a:gd name="connsiteX88" fmla="*/ 252382 w 1019962"/>
                <a:gd name="connsiteY88" fmla="*/ 630089 h 1923605"/>
                <a:gd name="connsiteX89" fmla="*/ 290091 w 1019962"/>
                <a:gd name="connsiteY89" fmla="*/ 695403 h 1923605"/>
                <a:gd name="connsiteX90" fmla="*/ 254924 w 1019962"/>
                <a:gd name="connsiteY90" fmla="*/ 826647 h 1923605"/>
                <a:gd name="connsiteX91" fmla="*/ 355006 w 1019962"/>
                <a:gd name="connsiteY91" fmla="*/ 726565 h 1923605"/>
                <a:gd name="connsiteX92" fmla="*/ 358017 w 1019962"/>
                <a:gd name="connsiteY92" fmla="*/ 725318 h 1923605"/>
                <a:gd name="connsiteX93" fmla="*/ 366740 w 1019962"/>
                <a:gd name="connsiteY93" fmla="*/ 715718 h 1923605"/>
                <a:gd name="connsiteX94" fmla="*/ 400277 w 1019962"/>
                <a:gd name="connsiteY94" fmla="*/ 695370 h 1923605"/>
                <a:gd name="connsiteX95" fmla="*/ 444913 w 1019962"/>
                <a:gd name="connsiteY95" fmla="*/ 686358 h 1923605"/>
                <a:gd name="connsiteX96" fmla="*/ 452837 w 1019962"/>
                <a:gd name="connsiteY96" fmla="*/ 654662 h 1923605"/>
                <a:gd name="connsiteX97" fmla="*/ 404947 w 1019962"/>
                <a:gd name="connsiteY97" fmla="*/ 637522 h 1923605"/>
                <a:gd name="connsiteX98" fmla="*/ 229189 w 1019962"/>
                <a:gd name="connsiteY98" fmla="*/ 331798 h 1923605"/>
                <a:gd name="connsiteX99" fmla="*/ 516960 w 1019962"/>
                <a:gd name="connsiteY99" fmla="*/ 0 h 1923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1019962" h="1923605">
                  <a:moveTo>
                    <a:pt x="932522" y="352803"/>
                  </a:moveTo>
                  <a:cubicBezTo>
                    <a:pt x="940405" y="352248"/>
                    <a:pt x="947426" y="352548"/>
                    <a:pt x="953184" y="354091"/>
                  </a:cubicBezTo>
                  <a:cubicBezTo>
                    <a:pt x="976219" y="360263"/>
                    <a:pt x="989889" y="383940"/>
                    <a:pt x="983717" y="406975"/>
                  </a:cubicBezTo>
                  <a:cubicBezTo>
                    <a:pt x="977545" y="430010"/>
                    <a:pt x="953868" y="443679"/>
                    <a:pt x="930833" y="437507"/>
                  </a:cubicBezTo>
                  <a:cubicBezTo>
                    <a:pt x="907798" y="431335"/>
                    <a:pt x="875635" y="395835"/>
                    <a:pt x="849167" y="370394"/>
                  </a:cubicBezTo>
                  <a:cubicBezTo>
                    <a:pt x="877477" y="363822"/>
                    <a:pt x="908875" y="354466"/>
                    <a:pt x="932522" y="352803"/>
                  </a:cubicBezTo>
                  <a:close/>
                  <a:moveTo>
                    <a:pt x="666816" y="268022"/>
                  </a:moveTo>
                  <a:cubicBezTo>
                    <a:pt x="686652" y="268022"/>
                    <a:pt x="702733" y="286065"/>
                    <a:pt x="702733" y="308323"/>
                  </a:cubicBezTo>
                  <a:cubicBezTo>
                    <a:pt x="702733" y="330581"/>
                    <a:pt x="686652" y="348624"/>
                    <a:pt x="666816" y="348624"/>
                  </a:cubicBezTo>
                  <a:cubicBezTo>
                    <a:pt x="646980" y="348624"/>
                    <a:pt x="630899" y="330581"/>
                    <a:pt x="630899" y="308323"/>
                  </a:cubicBezTo>
                  <a:cubicBezTo>
                    <a:pt x="630899" y="286065"/>
                    <a:pt x="646980" y="268022"/>
                    <a:pt x="666816" y="268022"/>
                  </a:cubicBezTo>
                  <a:close/>
                  <a:moveTo>
                    <a:pt x="362016" y="268022"/>
                  </a:moveTo>
                  <a:cubicBezTo>
                    <a:pt x="381852" y="268022"/>
                    <a:pt x="397933" y="286065"/>
                    <a:pt x="397933" y="308323"/>
                  </a:cubicBezTo>
                  <a:cubicBezTo>
                    <a:pt x="397933" y="330581"/>
                    <a:pt x="381852" y="348624"/>
                    <a:pt x="362016" y="348624"/>
                  </a:cubicBezTo>
                  <a:cubicBezTo>
                    <a:pt x="342180" y="348624"/>
                    <a:pt x="326099" y="330581"/>
                    <a:pt x="326099" y="308323"/>
                  </a:cubicBezTo>
                  <a:cubicBezTo>
                    <a:pt x="326099" y="286065"/>
                    <a:pt x="342180" y="268022"/>
                    <a:pt x="362016" y="268022"/>
                  </a:cubicBezTo>
                  <a:close/>
                  <a:moveTo>
                    <a:pt x="665971" y="258623"/>
                  </a:moveTo>
                  <a:cubicBezTo>
                    <a:pt x="609545" y="258623"/>
                    <a:pt x="563802" y="283427"/>
                    <a:pt x="563802" y="314024"/>
                  </a:cubicBezTo>
                  <a:cubicBezTo>
                    <a:pt x="563802" y="344621"/>
                    <a:pt x="609545" y="369425"/>
                    <a:pt x="665971" y="369425"/>
                  </a:cubicBezTo>
                  <a:cubicBezTo>
                    <a:pt x="722397" y="369425"/>
                    <a:pt x="768140" y="344621"/>
                    <a:pt x="768140" y="314024"/>
                  </a:cubicBezTo>
                  <a:cubicBezTo>
                    <a:pt x="768140" y="283427"/>
                    <a:pt x="722397" y="258623"/>
                    <a:pt x="665971" y="258623"/>
                  </a:cubicBezTo>
                  <a:close/>
                  <a:moveTo>
                    <a:pt x="358790" y="258623"/>
                  </a:moveTo>
                  <a:cubicBezTo>
                    <a:pt x="302364" y="258623"/>
                    <a:pt x="256621" y="283427"/>
                    <a:pt x="256621" y="314024"/>
                  </a:cubicBezTo>
                  <a:cubicBezTo>
                    <a:pt x="256621" y="344621"/>
                    <a:pt x="302364" y="369425"/>
                    <a:pt x="358790" y="369425"/>
                  </a:cubicBezTo>
                  <a:cubicBezTo>
                    <a:pt x="415216" y="369425"/>
                    <a:pt x="460959" y="344621"/>
                    <a:pt x="460959" y="314024"/>
                  </a:cubicBezTo>
                  <a:cubicBezTo>
                    <a:pt x="460959" y="283427"/>
                    <a:pt x="415216" y="258623"/>
                    <a:pt x="358790" y="258623"/>
                  </a:cubicBezTo>
                  <a:close/>
                  <a:moveTo>
                    <a:pt x="46610" y="206422"/>
                  </a:moveTo>
                  <a:cubicBezTo>
                    <a:pt x="53561" y="205454"/>
                    <a:pt x="60817" y="205833"/>
                    <a:pt x="68022" y="207764"/>
                  </a:cubicBezTo>
                  <a:cubicBezTo>
                    <a:pt x="96843" y="215487"/>
                    <a:pt x="137086" y="259905"/>
                    <a:pt x="170204" y="291737"/>
                  </a:cubicBezTo>
                  <a:cubicBezTo>
                    <a:pt x="122975" y="302701"/>
                    <a:pt x="68877" y="319858"/>
                    <a:pt x="40056" y="312135"/>
                  </a:cubicBezTo>
                  <a:cubicBezTo>
                    <a:pt x="11235" y="304412"/>
                    <a:pt x="-5869" y="274788"/>
                    <a:pt x="1854" y="245966"/>
                  </a:cubicBezTo>
                  <a:cubicBezTo>
                    <a:pt x="7646" y="224351"/>
                    <a:pt x="25757" y="209326"/>
                    <a:pt x="46610" y="206422"/>
                  </a:cubicBezTo>
                  <a:close/>
                  <a:moveTo>
                    <a:pt x="959249" y="194579"/>
                  </a:moveTo>
                  <a:cubicBezTo>
                    <a:pt x="980143" y="191987"/>
                    <a:pt x="1001526" y="201812"/>
                    <a:pt x="1012715" y="221192"/>
                  </a:cubicBezTo>
                  <a:cubicBezTo>
                    <a:pt x="1027634" y="247033"/>
                    <a:pt x="1018781" y="280075"/>
                    <a:pt x="992940" y="294994"/>
                  </a:cubicBezTo>
                  <a:cubicBezTo>
                    <a:pt x="967100" y="309913"/>
                    <a:pt x="907235" y="306960"/>
                    <a:pt x="861309" y="307869"/>
                  </a:cubicBezTo>
                  <a:cubicBezTo>
                    <a:pt x="886952" y="266721"/>
                    <a:pt x="913073" y="216336"/>
                    <a:pt x="938914" y="201417"/>
                  </a:cubicBezTo>
                  <a:cubicBezTo>
                    <a:pt x="945374" y="197688"/>
                    <a:pt x="952284" y="195444"/>
                    <a:pt x="959249" y="194579"/>
                  </a:cubicBezTo>
                  <a:close/>
                  <a:moveTo>
                    <a:pt x="143933" y="98229"/>
                  </a:moveTo>
                  <a:cubicBezTo>
                    <a:pt x="153746" y="100858"/>
                    <a:pt x="162556" y="107231"/>
                    <a:pt x="168037" y="116725"/>
                  </a:cubicBezTo>
                  <a:cubicBezTo>
                    <a:pt x="179000" y="135712"/>
                    <a:pt x="176830" y="179700"/>
                    <a:pt x="177498" y="213446"/>
                  </a:cubicBezTo>
                  <a:cubicBezTo>
                    <a:pt x="147263" y="194604"/>
                    <a:pt x="110241" y="175410"/>
                    <a:pt x="99278" y="156423"/>
                  </a:cubicBezTo>
                  <a:cubicBezTo>
                    <a:pt x="88316" y="137436"/>
                    <a:pt x="94822" y="113157"/>
                    <a:pt x="113809" y="102194"/>
                  </a:cubicBezTo>
                  <a:cubicBezTo>
                    <a:pt x="123303" y="96713"/>
                    <a:pt x="134119" y="95599"/>
                    <a:pt x="143933" y="98229"/>
                  </a:cubicBezTo>
                  <a:close/>
                  <a:moveTo>
                    <a:pt x="516960" y="0"/>
                  </a:moveTo>
                  <a:cubicBezTo>
                    <a:pt x="675892" y="0"/>
                    <a:pt x="804731" y="148551"/>
                    <a:pt x="804731" y="331798"/>
                  </a:cubicBezTo>
                  <a:cubicBezTo>
                    <a:pt x="804731" y="469234"/>
                    <a:pt x="732259" y="587152"/>
                    <a:pt x="628974" y="637522"/>
                  </a:cubicBezTo>
                  <a:lnTo>
                    <a:pt x="581085" y="654662"/>
                  </a:lnTo>
                  <a:lnTo>
                    <a:pt x="589009" y="686358"/>
                  </a:lnTo>
                  <a:lnTo>
                    <a:pt x="633645" y="695370"/>
                  </a:lnTo>
                  <a:lnTo>
                    <a:pt x="655285" y="708499"/>
                  </a:lnTo>
                  <a:lnTo>
                    <a:pt x="660203" y="709147"/>
                  </a:lnTo>
                  <a:cubicBezTo>
                    <a:pt x="752634" y="762512"/>
                    <a:pt x="845063" y="815877"/>
                    <a:pt x="937494" y="869242"/>
                  </a:cubicBezTo>
                  <a:cubicBezTo>
                    <a:pt x="956625" y="880287"/>
                    <a:pt x="966323" y="901394"/>
                    <a:pt x="963764" y="922018"/>
                  </a:cubicBezTo>
                  <a:lnTo>
                    <a:pt x="958927" y="936404"/>
                  </a:lnTo>
                  <a:lnTo>
                    <a:pt x="958526" y="938461"/>
                  </a:lnTo>
                  <a:lnTo>
                    <a:pt x="957936" y="939350"/>
                  </a:lnTo>
                  <a:lnTo>
                    <a:pt x="957014" y="942091"/>
                  </a:lnTo>
                  <a:lnTo>
                    <a:pt x="957014" y="942089"/>
                  </a:lnTo>
                  <a:lnTo>
                    <a:pt x="955185" y="943492"/>
                  </a:lnTo>
                  <a:lnTo>
                    <a:pt x="946812" y="956102"/>
                  </a:lnTo>
                  <a:lnTo>
                    <a:pt x="807670" y="1095244"/>
                  </a:lnTo>
                  <a:cubicBezTo>
                    <a:pt x="786843" y="1116070"/>
                    <a:pt x="753078" y="1116070"/>
                    <a:pt x="732251" y="1095244"/>
                  </a:cubicBezTo>
                  <a:cubicBezTo>
                    <a:pt x="711425" y="1074418"/>
                    <a:pt x="711425" y="1040652"/>
                    <a:pt x="732251" y="1019825"/>
                  </a:cubicBezTo>
                  <a:lnTo>
                    <a:pt x="824764" y="927314"/>
                  </a:lnTo>
                  <a:lnTo>
                    <a:pt x="716624" y="864880"/>
                  </a:lnTo>
                  <a:lnTo>
                    <a:pt x="716624" y="1278513"/>
                  </a:lnTo>
                  <a:lnTo>
                    <a:pt x="715294" y="1285102"/>
                  </a:lnTo>
                  <a:lnTo>
                    <a:pt x="777206" y="1651329"/>
                  </a:lnTo>
                  <a:lnTo>
                    <a:pt x="673590" y="1679093"/>
                  </a:lnTo>
                  <a:lnTo>
                    <a:pt x="575118" y="1414376"/>
                  </a:lnTo>
                  <a:lnTo>
                    <a:pt x="558875" y="1414376"/>
                  </a:lnTo>
                  <a:lnTo>
                    <a:pt x="646161" y="1895841"/>
                  </a:lnTo>
                  <a:lnTo>
                    <a:pt x="542544" y="1923605"/>
                  </a:lnTo>
                  <a:lnTo>
                    <a:pt x="332766" y="1338503"/>
                  </a:lnTo>
                  <a:lnTo>
                    <a:pt x="327975" y="1331397"/>
                  </a:lnTo>
                  <a:lnTo>
                    <a:pt x="325084" y="1317076"/>
                  </a:lnTo>
                  <a:lnTo>
                    <a:pt x="322761" y="1310598"/>
                  </a:lnTo>
                  <a:lnTo>
                    <a:pt x="323724" y="1310340"/>
                  </a:lnTo>
                  <a:lnTo>
                    <a:pt x="317298" y="1278513"/>
                  </a:lnTo>
                  <a:lnTo>
                    <a:pt x="317298" y="915109"/>
                  </a:lnTo>
                  <a:lnTo>
                    <a:pt x="204016" y="1028390"/>
                  </a:lnTo>
                  <a:cubicBezTo>
                    <a:pt x="193603" y="1038804"/>
                    <a:pt x="179955" y="1044010"/>
                    <a:pt x="166307" y="1044010"/>
                  </a:cubicBezTo>
                  <a:lnTo>
                    <a:pt x="157455" y="1040344"/>
                  </a:lnTo>
                  <a:lnTo>
                    <a:pt x="141905" y="1042391"/>
                  </a:lnTo>
                  <a:lnTo>
                    <a:pt x="141906" y="1042390"/>
                  </a:lnTo>
                  <a:cubicBezTo>
                    <a:pt x="113457" y="1034767"/>
                    <a:pt x="96574" y="1005525"/>
                    <a:pt x="104197" y="977076"/>
                  </a:cubicBezTo>
                  <a:lnTo>
                    <a:pt x="187068" y="667798"/>
                  </a:lnTo>
                  <a:cubicBezTo>
                    <a:pt x="194691" y="639348"/>
                    <a:pt x="223933" y="622466"/>
                    <a:pt x="252382" y="630089"/>
                  </a:cubicBezTo>
                  <a:cubicBezTo>
                    <a:pt x="280832" y="637712"/>
                    <a:pt x="297714" y="666954"/>
                    <a:pt x="290091" y="695403"/>
                  </a:cubicBezTo>
                  <a:lnTo>
                    <a:pt x="254924" y="826647"/>
                  </a:lnTo>
                  <a:lnTo>
                    <a:pt x="355006" y="726565"/>
                  </a:lnTo>
                  <a:lnTo>
                    <a:pt x="358017" y="725318"/>
                  </a:lnTo>
                  <a:lnTo>
                    <a:pt x="366740" y="715718"/>
                  </a:lnTo>
                  <a:cubicBezTo>
                    <a:pt x="376805" y="707412"/>
                    <a:pt x="388087" y="700527"/>
                    <a:pt x="400277" y="695370"/>
                  </a:cubicBezTo>
                  <a:lnTo>
                    <a:pt x="444913" y="686358"/>
                  </a:lnTo>
                  <a:lnTo>
                    <a:pt x="452837" y="654662"/>
                  </a:lnTo>
                  <a:lnTo>
                    <a:pt x="404947" y="637522"/>
                  </a:lnTo>
                  <a:cubicBezTo>
                    <a:pt x="301661" y="587152"/>
                    <a:pt x="229189" y="469234"/>
                    <a:pt x="229189" y="331798"/>
                  </a:cubicBezTo>
                  <a:cubicBezTo>
                    <a:pt x="229189" y="148551"/>
                    <a:pt x="358028" y="0"/>
                    <a:pt x="516960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r>
                <a:rPr kumimoji="1" lang="ja-JP" altLang="en-US" dirty="0"/>
                <a:t>　　　　　　　　　</a:t>
              </a: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8625834E-FA58-4823-BDC2-5FBDFE10CF7D}"/>
              </a:ext>
            </a:extLst>
          </p:cNvPr>
          <p:cNvGrpSpPr/>
          <p:nvPr/>
        </p:nvGrpSpPr>
        <p:grpSpPr>
          <a:xfrm>
            <a:off x="7856457" y="2758407"/>
            <a:ext cx="1629386" cy="1629384"/>
            <a:chOff x="-3442981" y="-388903"/>
            <a:chExt cx="1629386" cy="1629384"/>
          </a:xfrm>
        </p:grpSpPr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7AECD046-0F5A-4AC5-A298-95CD1ECBA412}"/>
                </a:ext>
              </a:extLst>
            </p:cNvPr>
            <p:cNvGrpSpPr/>
            <p:nvPr/>
          </p:nvGrpSpPr>
          <p:grpSpPr>
            <a:xfrm>
              <a:off x="-3442981" y="-388903"/>
              <a:ext cx="1629386" cy="1629384"/>
              <a:chOff x="5037175" y="2753925"/>
              <a:chExt cx="1629386" cy="1629384"/>
            </a:xfrm>
          </p:grpSpPr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29C7534D-93D7-4AEC-83A7-91C3491CC7C0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1969FC70-2DEB-4701-B7F4-E76DEC1B4195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23913C54-87C5-413A-8EC7-3993B959DFB3}"/>
                </a:ext>
              </a:extLst>
            </p:cNvPr>
            <p:cNvGrpSpPr/>
            <p:nvPr/>
          </p:nvGrpSpPr>
          <p:grpSpPr>
            <a:xfrm>
              <a:off x="-2871761" y="-219179"/>
              <a:ext cx="485748" cy="1313894"/>
              <a:chOff x="-2905660" y="-310872"/>
              <a:chExt cx="553546" cy="1497280"/>
            </a:xfrm>
          </p:grpSpPr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1BA37C77-2A30-447A-9772-0D91462993A1}"/>
                  </a:ext>
                </a:extLst>
              </p:cNvPr>
              <p:cNvSpPr/>
              <p:nvPr/>
            </p:nvSpPr>
            <p:spPr bwMode="auto">
              <a:xfrm>
                <a:off x="-2851062" y="-178402"/>
                <a:ext cx="422748" cy="226745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台形 73">
                <a:extLst>
                  <a:ext uri="{FF2B5EF4-FFF2-40B4-BE49-F238E27FC236}">
                    <a16:creationId xmlns:a16="http://schemas.microsoft.com/office/drawing/2014/main" id="{493B44D5-1C31-4AE1-89F7-885E01D26BCC}"/>
                  </a:ext>
                </a:extLst>
              </p:cNvPr>
              <p:cNvSpPr/>
              <p:nvPr/>
            </p:nvSpPr>
            <p:spPr bwMode="auto">
              <a:xfrm rot="10800000">
                <a:off x="-2749783" y="270327"/>
                <a:ext cx="221457" cy="168539"/>
              </a:xfrm>
              <a:prstGeom prst="trapezoid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D020357A-87CC-43D9-A9C3-AABBFACAC2C2}"/>
                  </a:ext>
                </a:extLst>
              </p:cNvPr>
              <p:cNvSpPr/>
              <p:nvPr/>
            </p:nvSpPr>
            <p:spPr bwMode="auto">
              <a:xfrm>
                <a:off x="-2905660" y="-310872"/>
                <a:ext cx="553546" cy="1497280"/>
              </a:xfrm>
              <a:custGeom>
                <a:avLst/>
                <a:gdLst>
                  <a:gd name="connsiteX0" fmla="*/ 236375 w 707918"/>
                  <a:gd name="connsiteY0" fmla="*/ 779267 h 1914837"/>
                  <a:gd name="connsiteX1" fmla="*/ 259986 w 707918"/>
                  <a:gd name="connsiteY1" fmla="*/ 873712 h 1914837"/>
                  <a:gd name="connsiteX2" fmla="*/ 261928 w 707918"/>
                  <a:gd name="connsiteY2" fmla="*/ 872591 h 1914837"/>
                  <a:gd name="connsiteX3" fmla="*/ 334159 w 707918"/>
                  <a:gd name="connsiteY3" fmla="*/ 891945 h 1914837"/>
                  <a:gd name="connsiteX4" fmla="*/ 340852 w 707918"/>
                  <a:gd name="connsiteY4" fmla="*/ 911848 h 1914837"/>
                  <a:gd name="connsiteX5" fmla="*/ 340067 w 707918"/>
                  <a:gd name="connsiteY5" fmla="*/ 923095 h 1914837"/>
                  <a:gd name="connsiteX6" fmla="*/ 409755 w 707918"/>
                  <a:gd name="connsiteY6" fmla="*/ 923095 h 1914837"/>
                  <a:gd name="connsiteX7" fmla="*/ 445712 w 707918"/>
                  <a:gd name="connsiteY7" fmla="*/ 779267 h 1914837"/>
                  <a:gd name="connsiteX8" fmla="*/ 491872 w 707918"/>
                  <a:gd name="connsiteY8" fmla="*/ 286251 h 1914837"/>
                  <a:gd name="connsiteX9" fmla="*/ 389703 w 707918"/>
                  <a:gd name="connsiteY9" fmla="*/ 314023 h 1914837"/>
                  <a:gd name="connsiteX10" fmla="*/ 452103 w 707918"/>
                  <a:gd name="connsiteY10" fmla="*/ 339613 h 1914837"/>
                  <a:gd name="connsiteX11" fmla="*/ 457497 w 707918"/>
                  <a:gd name="connsiteY11" fmla="*/ 339909 h 1914837"/>
                  <a:gd name="connsiteX12" fmla="*/ 467320 w 707918"/>
                  <a:gd name="connsiteY12" fmla="*/ 313298 h 1914837"/>
                  <a:gd name="connsiteX13" fmla="*/ 492717 w 707918"/>
                  <a:gd name="connsiteY13" fmla="*/ 301494 h 1914837"/>
                  <a:gd name="connsiteX14" fmla="*/ 518114 w 707918"/>
                  <a:gd name="connsiteY14" fmla="*/ 313298 h 1914837"/>
                  <a:gd name="connsiteX15" fmla="*/ 527904 w 707918"/>
                  <a:gd name="connsiteY15" fmla="*/ 339818 h 1914837"/>
                  <a:gd name="connsiteX16" fmla="*/ 531641 w 707918"/>
                  <a:gd name="connsiteY16" fmla="*/ 339613 h 1914837"/>
                  <a:gd name="connsiteX17" fmla="*/ 594041 w 707918"/>
                  <a:gd name="connsiteY17" fmla="*/ 314023 h 1914837"/>
                  <a:gd name="connsiteX18" fmla="*/ 491872 w 707918"/>
                  <a:gd name="connsiteY18" fmla="*/ 286251 h 1914837"/>
                  <a:gd name="connsiteX19" fmla="*/ 184691 w 707918"/>
                  <a:gd name="connsiteY19" fmla="*/ 286251 h 1914837"/>
                  <a:gd name="connsiteX20" fmla="*/ 82522 w 707918"/>
                  <a:gd name="connsiteY20" fmla="*/ 314023 h 1914837"/>
                  <a:gd name="connsiteX21" fmla="*/ 144922 w 707918"/>
                  <a:gd name="connsiteY21" fmla="*/ 339613 h 1914837"/>
                  <a:gd name="connsiteX22" fmla="*/ 152649 w 707918"/>
                  <a:gd name="connsiteY22" fmla="*/ 340037 h 1914837"/>
                  <a:gd name="connsiteX23" fmla="*/ 162520 w 707918"/>
                  <a:gd name="connsiteY23" fmla="*/ 313298 h 1914837"/>
                  <a:gd name="connsiteX24" fmla="*/ 187917 w 707918"/>
                  <a:gd name="connsiteY24" fmla="*/ 301494 h 1914837"/>
                  <a:gd name="connsiteX25" fmla="*/ 213314 w 707918"/>
                  <a:gd name="connsiteY25" fmla="*/ 313298 h 1914837"/>
                  <a:gd name="connsiteX26" fmla="*/ 223057 w 707918"/>
                  <a:gd name="connsiteY26" fmla="*/ 339690 h 1914837"/>
                  <a:gd name="connsiteX27" fmla="*/ 224459 w 707918"/>
                  <a:gd name="connsiteY27" fmla="*/ 339613 h 1914837"/>
                  <a:gd name="connsiteX28" fmla="*/ 286860 w 707918"/>
                  <a:gd name="connsiteY28" fmla="*/ 314023 h 1914837"/>
                  <a:gd name="connsiteX29" fmla="*/ 184691 w 707918"/>
                  <a:gd name="connsiteY29" fmla="*/ 286251 h 1914837"/>
                  <a:gd name="connsiteX30" fmla="*/ 342861 w 707918"/>
                  <a:gd name="connsiteY30" fmla="*/ 0 h 1914837"/>
                  <a:gd name="connsiteX31" fmla="*/ 630632 w 707918"/>
                  <a:gd name="connsiteY31" fmla="*/ 331798 h 1914837"/>
                  <a:gd name="connsiteX32" fmla="*/ 454875 w 707918"/>
                  <a:gd name="connsiteY32" fmla="*/ 637522 h 1914837"/>
                  <a:gd name="connsiteX33" fmla="*/ 406986 w 707918"/>
                  <a:gd name="connsiteY33" fmla="*/ 654662 h 1914837"/>
                  <a:gd name="connsiteX34" fmla="*/ 414910 w 707918"/>
                  <a:gd name="connsiteY34" fmla="*/ 686358 h 1914837"/>
                  <a:gd name="connsiteX35" fmla="*/ 459546 w 707918"/>
                  <a:gd name="connsiteY35" fmla="*/ 695370 h 1914837"/>
                  <a:gd name="connsiteX36" fmla="*/ 502732 w 707918"/>
                  <a:gd name="connsiteY36" fmla="*/ 724487 h 1914837"/>
                  <a:gd name="connsiteX37" fmla="*/ 528417 w 707918"/>
                  <a:gd name="connsiteY37" fmla="*/ 762582 h 1914837"/>
                  <a:gd name="connsiteX38" fmla="*/ 528487 w 707918"/>
                  <a:gd name="connsiteY38" fmla="*/ 762644 h 1914837"/>
                  <a:gd name="connsiteX39" fmla="*/ 528569 w 707918"/>
                  <a:gd name="connsiteY39" fmla="*/ 762808 h 1914837"/>
                  <a:gd name="connsiteX40" fmla="*/ 531848 w 707918"/>
                  <a:gd name="connsiteY40" fmla="*/ 767672 h 1914837"/>
                  <a:gd name="connsiteX41" fmla="*/ 532440 w 707918"/>
                  <a:gd name="connsiteY41" fmla="*/ 770601 h 1914837"/>
                  <a:gd name="connsiteX42" fmla="*/ 537908 w 707918"/>
                  <a:gd name="connsiteY42" fmla="*/ 781610 h 1914837"/>
                  <a:gd name="connsiteX43" fmla="*/ 698950 w 707918"/>
                  <a:gd name="connsiteY43" fmla="*/ 1382629 h 1914837"/>
                  <a:gd name="connsiteX44" fmla="*/ 693623 w 707918"/>
                  <a:gd name="connsiteY44" fmla="*/ 1423096 h 1914837"/>
                  <a:gd name="connsiteX45" fmla="*/ 668697 w 707918"/>
                  <a:gd name="connsiteY45" fmla="*/ 1442222 h 1914837"/>
                  <a:gd name="connsiteX46" fmla="*/ 668697 w 707918"/>
                  <a:gd name="connsiteY46" fmla="*/ 1481906 h 1914837"/>
                  <a:gd name="connsiteX47" fmla="*/ 684764 w 707918"/>
                  <a:gd name="connsiteY47" fmla="*/ 1481906 h 1914837"/>
                  <a:gd name="connsiteX48" fmla="*/ 707918 w 707918"/>
                  <a:gd name="connsiteY48" fmla="*/ 1808488 h 1914837"/>
                  <a:gd name="connsiteX49" fmla="*/ 588850 w 707918"/>
                  <a:gd name="connsiteY49" fmla="*/ 1808488 h 1914837"/>
                  <a:gd name="connsiteX50" fmla="*/ 612004 w 707918"/>
                  <a:gd name="connsiteY50" fmla="*/ 1481906 h 1914837"/>
                  <a:gd name="connsiteX51" fmla="*/ 628914 w 707918"/>
                  <a:gd name="connsiteY51" fmla="*/ 1481906 h 1914837"/>
                  <a:gd name="connsiteX52" fmla="*/ 628914 w 707918"/>
                  <a:gd name="connsiteY52" fmla="*/ 1443688 h 1914837"/>
                  <a:gd name="connsiteX53" fmla="*/ 620775 w 707918"/>
                  <a:gd name="connsiteY53" fmla="*/ 1442617 h 1914837"/>
                  <a:gd name="connsiteX54" fmla="*/ 595928 w 707918"/>
                  <a:gd name="connsiteY54" fmla="*/ 1410235 h 1914837"/>
                  <a:gd name="connsiteX55" fmla="*/ 542525 w 707918"/>
                  <a:gd name="connsiteY55" fmla="*/ 1210935 h 1914837"/>
                  <a:gd name="connsiteX56" fmla="*/ 542525 w 707918"/>
                  <a:gd name="connsiteY56" fmla="*/ 1278513 h 1914837"/>
                  <a:gd name="connsiteX57" fmla="*/ 531848 w 707918"/>
                  <a:gd name="connsiteY57" fmla="*/ 1331397 h 1914837"/>
                  <a:gd name="connsiteX58" fmla="*/ 528146 w 707918"/>
                  <a:gd name="connsiteY58" fmla="*/ 1336889 h 1914837"/>
                  <a:gd name="connsiteX59" fmla="*/ 481553 w 707918"/>
                  <a:gd name="connsiteY59" fmla="*/ 1806934 h 1914837"/>
                  <a:gd name="connsiteX60" fmla="*/ 374281 w 707918"/>
                  <a:gd name="connsiteY60" fmla="*/ 1806934 h 1914837"/>
                  <a:gd name="connsiteX61" fmla="*/ 345790 w 707918"/>
                  <a:gd name="connsiteY61" fmla="*/ 1519504 h 1914837"/>
                  <a:gd name="connsiteX62" fmla="*/ 313118 w 707918"/>
                  <a:gd name="connsiteY62" fmla="*/ 1914837 h 1914837"/>
                  <a:gd name="connsiteX63" fmla="*/ 205846 w 707918"/>
                  <a:gd name="connsiteY63" fmla="*/ 1914837 h 1914837"/>
                  <a:gd name="connsiteX64" fmla="*/ 158152 w 707918"/>
                  <a:gd name="connsiteY64" fmla="*/ 1337741 h 1914837"/>
                  <a:gd name="connsiteX65" fmla="*/ 153876 w 707918"/>
                  <a:gd name="connsiteY65" fmla="*/ 1331397 h 1914837"/>
                  <a:gd name="connsiteX66" fmla="*/ 143199 w 707918"/>
                  <a:gd name="connsiteY66" fmla="*/ 1278513 h 1914837"/>
                  <a:gd name="connsiteX67" fmla="*/ 143199 w 707918"/>
                  <a:gd name="connsiteY67" fmla="*/ 1063253 h 1914837"/>
                  <a:gd name="connsiteX68" fmla="*/ 79311 w 707918"/>
                  <a:gd name="connsiteY68" fmla="*/ 1100138 h 1914837"/>
                  <a:gd name="connsiteX69" fmla="*/ 67695 w 707918"/>
                  <a:gd name="connsiteY69" fmla="*/ 1101667 h 1914837"/>
                  <a:gd name="connsiteX70" fmla="*/ 66735 w 707918"/>
                  <a:gd name="connsiteY70" fmla="*/ 1102404 h 1914837"/>
                  <a:gd name="connsiteX71" fmla="*/ 64419 w 707918"/>
                  <a:gd name="connsiteY71" fmla="*/ 1102099 h 1914837"/>
                  <a:gd name="connsiteX72" fmla="*/ 39187 w 707918"/>
                  <a:gd name="connsiteY72" fmla="*/ 1105420 h 1914837"/>
                  <a:gd name="connsiteX73" fmla="*/ 28735 w 707918"/>
                  <a:gd name="connsiteY73" fmla="*/ 1097401 h 1914837"/>
                  <a:gd name="connsiteX74" fmla="*/ 26268 w 707918"/>
                  <a:gd name="connsiteY74" fmla="*/ 1097076 h 1914837"/>
                  <a:gd name="connsiteX75" fmla="*/ 26269 w 707918"/>
                  <a:gd name="connsiteY75" fmla="*/ 1097075 h 1914837"/>
                  <a:gd name="connsiteX76" fmla="*/ 12613 w 707918"/>
                  <a:gd name="connsiteY76" fmla="*/ 1085030 h 1914837"/>
                  <a:gd name="connsiteX77" fmla="*/ 7079 w 707918"/>
                  <a:gd name="connsiteY77" fmla="*/ 1080784 h 1914837"/>
                  <a:gd name="connsiteX78" fmla="*/ 7081 w 707918"/>
                  <a:gd name="connsiteY78" fmla="*/ 1080784 h 1914837"/>
                  <a:gd name="connsiteX79" fmla="*/ 2220 w 707918"/>
                  <a:gd name="connsiteY79" fmla="*/ 1066330 h 1914837"/>
                  <a:gd name="connsiteX80" fmla="*/ 1422 w 707918"/>
                  <a:gd name="connsiteY80" fmla="*/ 1064694 h 1914837"/>
                  <a:gd name="connsiteX81" fmla="*/ 1357 w 707918"/>
                  <a:gd name="connsiteY81" fmla="*/ 1063763 h 1914837"/>
                  <a:gd name="connsiteX82" fmla="*/ 388 w 707918"/>
                  <a:gd name="connsiteY82" fmla="*/ 1060882 h 1914837"/>
                  <a:gd name="connsiteX83" fmla="*/ 772 w 707918"/>
                  <a:gd name="connsiteY83" fmla="*/ 1055375 h 1914837"/>
                  <a:gd name="connsiteX84" fmla="*/ 0 w 707918"/>
                  <a:gd name="connsiteY84" fmla="*/ 1044300 h 1914837"/>
                  <a:gd name="connsiteX85" fmla="*/ 6750 w 707918"/>
                  <a:gd name="connsiteY85" fmla="*/ 1024227 h 1914837"/>
                  <a:gd name="connsiteX86" fmla="*/ 153340 w 707918"/>
                  <a:gd name="connsiteY86" fmla="*/ 770325 h 1914837"/>
                  <a:gd name="connsiteX87" fmla="*/ 153876 w 707918"/>
                  <a:gd name="connsiteY87" fmla="*/ 767672 h 1914837"/>
                  <a:gd name="connsiteX88" fmla="*/ 226178 w 707918"/>
                  <a:gd name="connsiteY88" fmla="*/ 695370 h 1914837"/>
                  <a:gd name="connsiteX89" fmla="*/ 270814 w 707918"/>
                  <a:gd name="connsiteY89" fmla="*/ 686358 h 1914837"/>
                  <a:gd name="connsiteX90" fmla="*/ 278738 w 707918"/>
                  <a:gd name="connsiteY90" fmla="*/ 654662 h 1914837"/>
                  <a:gd name="connsiteX91" fmla="*/ 230847 w 707918"/>
                  <a:gd name="connsiteY91" fmla="*/ 637522 h 1914837"/>
                  <a:gd name="connsiteX92" fmla="*/ 55090 w 707918"/>
                  <a:gd name="connsiteY92" fmla="*/ 331798 h 1914837"/>
                  <a:gd name="connsiteX93" fmla="*/ 342861 w 707918"/>
                  <a:gd name="connsiteY93" fmla="*/ 0 h 1914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</a:cxnLst>
                <a:rect l="l" t="t" r="r" b="b"/>
                <a:pathLst>
                  <a:path w="707918" h="1914837">
                    <a:moveTo>
                      <a:pt x="236375" y="779267"/>
                    </a:moveTo>
                    <a:lnTo>
                      <a:pt x="259986" y="873712"/>
                    </a:lnTo>
                    <a:lnTo>
                      <a:pt x="261928" y="872591"/>
                    </a:lnTo>
                    <a:cubicBezTo>
                      <a:pt x="287219" y="857989"/>
                      <a:pt x="319558" y="866655"/>
                      <a:pt x="334159" y="891945"/>
                    </a:cubicBezTo>
                    <a:cubicBezTo>
                      <a:pt x="337810" y="898268"/>
                      <a:pt x="340006" y="905031"/>
                      <a:pt x="340852" y="911848"/>
                    </a:cubicBezTo>
                    <a:lnTo>
                      <a:pt x="340067" y="923095"/>
                    </a:lnTo>
                    <a:lnTo>
                      <a:pt x="409755" y="923095"/>
                    </a:lnTo>
                    <a:lnTo>
                      <a:pt x="445712" y="779267"/>
                    </a:lnTo>
                    <a:close/>
                    <a:moveTo>
                      <a:pt x="491872" y="286251"/>
                    </a:moveTo>
                    <a:cubicBezTo>
                      <a:pt x="435446" y="286251"/>
                      <a:pt x="389703" y="298685"/>
                      <a:pt x="389703" y="314023"/>
                    </a:cubicBezTo>
                    <a:cubicBezTo>
                      <a:pt x="389703" y="325527"/>
                      <a:pt x="415433" y="335397"/>
                      <a:pt x="452103" y="339613"/>
                    </a:cubicBezTo>
                    <a:lnTo>
                      <a:pt x="457497" y="339909"/>
                    </a:lnTo>
                    <a:lnTo>
                      <a:pt x="467320" y="313298"/>
                    </a:lnTo>
                    <a:cubicBezTo>
                      <a:pt x="473820" y="306005"/>
                      <a:pt x="482799" y="301494"/>
                      <a:pt x="492717" y="301494"/>
                    </a:cubicBezTo>
                    <a:cubicBezTo>
                      <a:pt x="502635" y="301494"/>
                      <a:pt x="511615" y="306005"/>
                      <a:pt x="518114" y="313298"/>
                    </a:cubicBezTo>
                    <a:lnTo>
                      <a:pt x="527904" y="339818"/>
                    </a:lnTo>
                    <a:lnTo>
                      <a:pt x="531641" y="339613"/>
                    </a:lnTo>
                    <a:cubicBezTo>
                      <a:pt x="568311" y="335397"/>
                      <a:pt x="594041" y="325527"/>
                      <a:pt x="594041" y="314023"/>
                    </a:cubicBezTo>
                    <a:cubicBezTo>
                      <a:pt x="594041" y="298685"/>
                      <a:pt x="548298" y="286251"/>
                      <a:pt x="491872" y="286251"/>
                    </a:cubicBezTo>
                    <a:close/>
                    <a:moveTo>
                      <a:pt x="184691" y="286251"/>
                    </a:moveTo>
                    <a:cubicBezTo>
                      <a:pt x="128265" y="286251"/>
                      <a:pt x="82522" y="298685"/>
                      <a:pt x="82522" y="314023"/>
                    </a:cubicBezTo>
                    <a:cubicBezTo>
                      <a:pt x="82522" y="325527"/>
                      <a:pt x="108252" y="335397"/>
                      <a:pt x="144922" y="339613"/>
                    </a:cubicBezTo>
                    <a:lnTo>
                      <a:pt x="152649" y="340037"/>
                    </a:lnTo>
                    <a:lnTo>
                      <a:pt x="162520" y="313298"/>
                    </a:lnTo>
                    <a:cubicBezTo>
                      <a:pt x="169020" y="306005"/>
                      <a:pt x="177999" y="301494"/>
                      <a:pt x="187917" y="301494"/>
                    </a:cubicBezTo>
                    <a:cubicBezTo>
                      <a:pt x="197835" y="301494"/>
                      <a:pt x="206814" y="306005"/>
                      <a:pt x="213314" y="313298"/>
                    </a:cubicBezTo>
                    <a:lnTo>
                      <a:pt x="223057" y="339690"/>
                    </a:lnTo>
                    <a:lnTo>
                      <a:pt x="224459" y="339613"/>
                    </a:lnTo>
                    <a:cubicBezTo>
                      <a:pt x="261129" y="335397"/>
                      <a:pt x="286860" y="325527"/>
                      <a:pt x="286860" y="314023"/>
                    </a:cubicBezTo>
                    <a:cubicBezTo>
                      <a:pt x="286860" y="298685"/>
                      <a:pt x="241117" y="286251"/>
                      <a:pt x="184691" y="286251"/>
                    </a:cubicBezTo>
                    <a:close/>
                    <a:moveTo>
                      <a:pt x="342861" y="0"/>
                    </a:moveTo>
                    <a:cubicBezTo>
                      <a:pt x="501793" y="0"/>
                      <a:pt x="630632" y="148551"/>
                      <a:pt x="630632" y="331798"/>
                    </a:cubicBezTo>
                    <a:cubicBezTo>
                      <a:pt x="630632" y="469233"/>
                      <a:pt x="558160" y="587152"/>
                      <a:pt x="454875" y="637522"/>
                    </a:cubicBezTo>
                    <a:lnTo>
                      <a:pt x="406986" y="654662"/>
                    </a:lnTo>
                    <a:lnTo>
                      <a:pt x="414910" y="686358"/>
                    </a:lnTo>
                    <a:lnTo>
                      <a:pt x="459546" y="695370"/>
                    </a:lnTo>
                    <a:cubicBezTo>
                      <a:pt x="475801" y="702245"/>
                      <a:pt x="490439" y="712193"/>
                      <a:pt x="502732" y="724487"/>
                    </a:cubicBezTo>
                    <a:lnTo>
                      <a:pt x="528417" y="762582"/>
                    </a:lnTo>
                    <a:lnTo>
                      <a:pt x="528487" y="762644"/>
                    </a:lnTo>
                    <a:lnTo>
                      <a:pt x="528569" y="762808"/>
                    </a:lnTo>
                    <a:lnTo>
                      <a:pt x="531848" y="767672"/>
                    </a:lnTo>
                    <a:lnTo>
                      <a:pt x="532440" y="770601"/>
                    </a:lnTo>
                    <a:lnTo>
                      <a:pt x="537908" y="781610"/>
                    </a:lnTo>
                    <a:lnTo>
                      <a:pt x="698950" y="1382629"/>
                    </a:lnTo>
                    <a:cubicBezTo>
                      <a:pt x="702762" y="1396853"/>
                      <a:pt x="700447" y="1411276"/>
                      <a:pt x="693623" y="1423096"/>
                    </a:cubicBezTo>
                    <a:lnTo>
                      <a:pt x="668697" y="1442222"/>
                    </a:lnTo>
                    <a:lnTo>
                      <a:pt x="668697" y="1481906"/>
                    </a:lnTo>
                    <a:lnTo>
                      <a:pt x="684764" y="1481906"/>
                    </a:lnTo>
                    <a:lnTo>
                      <a:pt x="707918" y="1808488"/>
                    </a:lnTo>
                    <a:lnTo>
                      <a:pt x="588850" y="1808488"/>
                    </a:lnTo>
                    <a:lnTo>
                      <a:pt x="612004" y="1481906"/>
                    </a:lnTo>
                    <a:lnTo>
                      <a:pt x="628914" y="1481906"/>
                    </a:lnTo>
                    <a:lnTo>
                      <a:pt x="628914" y="1443688"/>
                    </a:lnTo>
                    <a:lnTo>
                      <a:pt x="620775" y="1442617"/>
                    </a:lnTo>
                    <a:cubicBezTo>
                      <a:pt x="608955" y="1435793"/>
                      <a:pt x="599739" y="1424459"/>
                      <a:pt x="595928" y="1410235"/>
                    </a:cubicBezTo>
                    <a:lnTo>
                      <a:pt x="542525" y="1210935"/>
                    </a:lnTo>
                    <a:lnTo>
                      <a:pt x="542525" y="1278513"/>
                    </a:lnTo>
                    <a:cubicBezTo>
                      <a:pt x="542525" y="1297272"/>
                      <a:pt x="538724" y="1315143"/>
                      <a:pt x="531848" y="1331397"/>
                    </a:cubicBezTo>
                    <a:lnTo>
                      <a:pt x="528146" y="1336889"/>
                    </a:lnTo>
                    <a:lnTo>
                      <a:pt x="481553" y="1806934"/>
                    </a:lnTo>
                    <a:lnTo>
                      <a:pt x="374281" y="1806934"/>
                    </a:lnTo>
                    <a:lnTo>
                      <a:pt x="345790" y="1519504"/>
                    </a:lnTo>
                    <a:lnTo>
                      <a:pt x="313118" y="1914837"/>
                    </a:lnTo>
                    <a:lnTo>
                      <a:pt x="205846" y="1914837"/>
                    </a:lnTo>
                    <a:lnTo>
                      <a:pt x="158152" y="1337741"/>
                    </a:lnTo>
                    <a:lnTo>
                      <a:pt x="153876" y="1331397"/>
                    </a:lnTo>
                    <a:cubicBezTo>
                      <a:pt x="147001" y="1315143"/>
                      <a:pt x="143199" y="1297272"/>
                      <a:pt x="143199" y="1278513"/>
                    </a:cubicBezTo>
                    <a:lnTo>
                      <a:pt x="143199" y="1063253"/>
                    </a:lnTo>
                    <a:lnTo>
                      <a:pt x="79311" y="1100138"/>
                    </a:lnTo>
                    <a:lnTo>
                      <a:pt x="67695" y="1101667"/>
                    </a:lnTo>
                    <a:lnTo>
                      <a:pt x="66735" y="1102404"/>
                    </a:lnTo>
                    <a:lnTo>
                      <a:pt x="64419" y="1102099"/>
                    </a:lnTo>
                    <a:lnTo>
                      <a:pt x="39187" y="1105420"/>
                    </a:lnTo>
                    <a:lnTo>
                      <a:pt x="28735" y="1097401"/>
                    </a:lnTo>
                    <a:lnTo>
                      <a:pt x="26268" y="1097076"/>
                    </a:lnTo>
                    <a:lnTo>
                      <a:pt x="26269" y="1097075"/>
                    </a:lnTo>
                    <a:lnTo>
                      <a:pt x="12613" y="1085030"/>
                    </a:lnTo>
                    <a:lnTo>
                      <a:pt x="7079" y="1080784"/>
                    </a:lnTo>
                    <a:lnTo>
                      <a:pt x="7081" y="1080784"/>
                    </a:lnTo>
                    <a:lnTo>
                      <a:pt x="2220" y="1066330"/>
                    </a:lnTo>
                    <a:lnTo>
                      <a:pt x="1422" y="1064694"/>
                    </a:lnTo>
                    <a:lnTo>
                      <a:pt x="1357" y="1063763"/>
                    </a:lnTo>
                    <a:lnTo>
                      <a:pt x="388" y="1060882"/>
                    </a:lnTo>
                    <a:lnTo>
                      <a:pt x="772" y="1055375"/>
                    </a:lnTo>
                    <a:lnTo>
                      <a:pt x="0" y="1044300"/>
                    </a:lnTo>
                    <a:cubicBezTo>
                      <a:pt x="853" y="1037425"/>
                      <a:pt x="3069" y="1030604"/>
                      <a:pt x="6750" y="1024227"/>
                    </a:cubicBezTo>
                    <a:lnTo>
                      <a:pt x="153340" y="770325"/>
                    </a:lnTo>
                    <a:lnTo>
                      <a:pt x="153876" y="767672"/>
                    </a:lnTo>
                    <a:cubicBezTo>
                      <a:pt x="167626" y="735163"/>
                      <a:pt x="193669" y="709120"/>
                      <a:pt x="226178" y="695370"/>
                    </a:cubicBezTo>
                    <a:lnTo>
                      <a:pt x="270814" y="686358"/>
                    </a:lnTo>
                    <a:lnTo>
                      <a:pt x="278738" y="654662"/>
                    </a:lnTo>
                    <a:lnTo>
                      <a:pt x="230847" y="637522"/>
                    </a:lnTo>
                    <a:cubicBezTo>
                      <a:pt x="127562" y="587152"/>
                      <a:pt x="55090" y="469233"/>
                      <a:pt x="55090" y="331798"/>
                    </a:cubicBezTo>
                    <a:cubicBezTo>
                      <a:pt x="55090" y="148551"/>
                      <a:pt x="183929" y="0"/>
                      <a:pt x="34286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2" name="&quot;禁止&quot;マーク 71">
              <a:extLst>
                <a:ext uri="{FF2B5EF4-FFF2-40B4-BE49-F238E27FC236}">
                  <a16:creationId xmlns:a16="http://schemas.microsoft.com/office/drawing/2014/main" id="{D1E7999D-409D-44A1-A0D7-05C06C49A49D}"/>
                </a:ext>
              </a:extLst>
            </p:cNvPr>
            <p:cNvSpPr/>
            <p:nvPr/>
          </p:nvSpPr>
          <p:spPr bwMode="auto">
            <a:xfrm>
              <a:off x="-3407019" y="-347877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937070F6-E213-49D4-AAF4-7E297F84B7C1}"/>
              </a:ext>
            </a:extLst>
          </p:cNvPr>
          <p:cNvGrpSpPr/>
          <p:nvPr/>
        </p:nvGrpSpPr>
        <p:grpSpPr>
          <a:xfrm>
            <a:off x="5997946" y="2756752"/>
            <a:ext cx="1629386" cy="1629384"/>
            <a:chOff x="407495" y="4741973"/>
            <a:chExt cx="1629386" cy="1629384"/>
          </a:xfrm>
        </p:grpSpPr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10D8726C-2A6E-494F-9F67-34DC6E79B0B9}"/>
                </a:ext>
              </a:extLst>
            </p:cNvPr>
            <p:cNvGrpSpPr/>
            <p:nvPr/>
          </p:nvGrpSpPr>
          <p:grpSpPr>
            <a:xfrm>
              <a:off x="407495" y="4741973"/>
              <a:ext cx="1629386" cy="1629384"/>
              <a:chOff x="5037175" y="2753925"/>
              <a:chExt cx="1629386" cy="1629384"/>
            </a:xfrm>
          </p:grpSpPr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F726267F-C31F-47C1-A880-7D2C3009C43E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88005C1E-CA05-4D70-8D1C-247C0E901998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0" name="&quot;禁止&quot;マーク 79">
              <a:extLst>
                <a:ext uri="{FF2B5EF4-FFF2-40B4-BE49-F238E27FC236}">
                  <a16:creationId xmlns:a16="http://schemas.microsoft.com/office/drawing/2014/main" id="{5B03E0D4-D617-4FC6-A22C-248B4E2B3815}"/>
                </a:ext>
              </a:extLst>
            </p:cNvPr>
            <p:cNvSpPr/>
            <p:nvPr/>
          </p:nvSpPr>
          <p:spPr bwMode="auto">
            <a:xfrm>
              <a:off x="443457" y="4782999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0491E427-CA50-45E8-9B75-C9516AEFDF5D}"/>
                </a:ext>
              </a:extLst>
            </p:cNvPr>
            <p:cNvGrpSpPr/>
            <p:nvPr/>
          </p:nvGrpSpPr>
          <p:grpSpPr>
            <a:xfrm>
              <a:off x="942038" y="4811478"/>
              <a:ext cx="559102" cy="1490374"/>
              <a:chOff x="4147650" y="297657"/>
              <a:chExt cx="718336" cy="1914837"/>
            </a:xfrm>
          </p:grpSpPr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EC7DB998-2437-4201-9297-9C761BBF8328}"/>
                  </a:ext>
                </a:extLst>
              </p:cNvPr>
              <p:cNvSpPr/>
              <p:nvPr/>
            </p:nvSpPr>
            <p:spPr bwMode="auto">
              <a:xfrm rot="10800000">
                <a:off x="4147650" y="297657"/>
                <a:ext cx="718336" cy="1914837"/>
              </a:xfrm>
              <a:custGeom>
                <a:avLst/>
                <a:gdLst>
                  <a:gd name="connsiteX0" fmla="*/ 357919 w 718336"/>
                  <a:gd name="connsiteY0" fmla="*/ 1914837 h 1914837"/>
                  <a:gd name="connsiteX1" fmla="*/ 70148 w 718336"/>
                  <a:gd name="connsiteY1" fmla="*/ 1583039 h 1914837"/>
                  <a:gd name="connsiteX2" fmla="*/ 245906 w 718336"/>
                  <a:gd name="connsiteY2" fmla="*/ 1277315 h 1914837"/>
                  <a:gd name="connsiteX3" fmla="*/ 295210 w 718336"/>
                  <a:gd name="connsiteY3" fmla="*/ 1265838 h 1914837"/>
                  <a:gd name="connsiteX4" fmla="*/ 285870 w 718336"/>
                  <a:gd name="connsiteY4" fmla="*/ 1228479 h 1914837"/>
                  <a:gd name="connsiteX5" fmla="*/ 241235 w 718336"/>
                  <a:gd name="connsiteY5" fmla="*/ 1219467 h 1914837"/>
                  <a:gd name="connsiteX6" fmla="*/ 198049 w 718336"/>
                  <a:gd name="connsiteY6" fmla="*/ 1190351 h 1914837"/>
                  <a:gd name="connsiteX7" fmla="*/ 172364 w 718336"/>
                  <a:gd name="connsiteY7" fmla="*/ 1152255 h 1914837"/>
                  <a:gd name="connsiteX8" fmla="*/ 172293 w 718336"/>
                  <a:gd name="connsiteY8" fmla="*/ 1152194 h 1914837"/>
                  <a:gd name="connsiteX9" fmla="*/ 172212 w 718336"/>
                  <a:gd name="connsiteY9" fmla="*/ 1152030 h 1914837"/>
                  <a:gd name="connsiteX10" fmla="*/ 168932 w 718336"/>
                  <a:gd name="connsiteY10" fmla="*/ 1147165 h 1914837"/>
                  <a:gd name="connsiteX11" fmla="*/ 168341 w 718336"/>
                  <a:gd name="connsiteY11" fmla="*/ 1144236 h 1914837"/>
                  <a:gd name="connsiteX12" fmla="*/ 162872 w 718336"/>
                  <a:gd name="connsiteY12" fmla="*/ 1133228 h 1914837"/>
                  <a:gd name="connsiteX13" fmla="*/ 1830 w 718336"/>
                  <a:gd name="connsiteY13" fmla="*/ 532208 h 1914837"/>
                  <a:gd name="connsiteX14" fmla="*/ 39539 w 718336"/>
                  <a:gd name="connsiteY14" fmla="*/ 466894 h 1914837"/>
                  <a:gd name="connsiteX15" fmla="*/ 39538 w 718336"/>
                  <a:gd name="connsiteY15" fmla="*/ 466893 h 1914837"/>
                  <a:gd name="connsiteX16" fmla="*/ 104852 w 718336"/>
                  <a:gd name="connsiteY16" fmla="*/ 504602 h 1914837"/>
                  <a:gd name="connsiteX17" fmla="*/ 158255 w 718336"/>
                  <a:gd name="connsiteY17" fmla="*/ 703902 h 1914837"/>
                  <a:gd name="connsiteX18" fmla="*/ 158255 w 718336"/>
                  <a:gd name="connsiteY18" fmla="*/ 636324 h 1914837"/>
                  <a:gd name="connsiteX19" fmla="*/ 168932 w 718336"/>
                  <a:gd name="connsiteY19" fmla="*/ 583440 h 1914837"/>
                  <a:gd name="connsiteX20" fmla="*/ 171300 w 718336"/>
                  <a:gd name="connsiteY20" fmla="*/ 579928 h 1914837"/>
                  <a:gd name="connsiteX21" fmla="*/ 219227 w 718336"/>
                  <a:gd name="connsiteY21" fmla="*/ 0 h 1914837"/>
                  <a:gd name="connsiteX22" fmla="*/ 326499 w 718336"/>
                  <a:gd name="connsiteY22" fmla="*/ 0 h 1914837"/>
                  <a:gd name="connsiteX23" fmla="*/ 357081 w 718336"/>
                  <a:gd name="connsiteY23" fmla="*/ 370040 h 1914837"/>
                  <a:gd name="connsiteX24" fmla="*/ 387662 w 718336"/>
                  <a:gd name="connsiteY24" fmla="*/ 0 h 1914837"/>
                  <a:gd name="connsiteX25" fmla="*/ 494934 w 718336"/>
                  <a:gd name="connsiteY25" fmla="*/ 0 h 1914837"/>
                  <a:gd name="connsiteX26" fmla="*/ 542628 w 718336"/>
                  <a:gd name="connsiteY26" fmla="*/ 577097 h 1914837"/>
                  <a:gd name="connsiteX27" fmla="*/ 546904 w 718336"/>
                  <a:gd name="connsiteY27" fmla="*/ 583440 h 1914837"/>
                  <a:gd name="connsiteX28" fmla="*/ 557581 w 718336"/>
                  <a:gd name="connsiteY28" fmla="*/ 636324 h 1914837"/>
                  <a:gd name="connsiteX29" fmla="*/ 557581 w 718336"/>
                  <a:gd name="connsiteY29" fmla="*/ 713235 h 1914837"/>
                  <a:gd name="connsiteX30" fmla="*/ 613484 w 718336"/>
                  <a:gd name="connsiteY30" fmla="*/ 504604 h 1914837"/>
                  <a:gd name="connsiteX31" fmla="*/ 678798 w 718336"/>
                  <a:gd name="connsiteY31" fmla="*/ 466895 h 1914837"/>
                  <a:gd name="connsiteX32" fmla="*/ 678797 w 718336"/>
                  <a:gd name="connsiteY32" fmla="*/ 466896 h 1914837"/>
                  <a:gd name="connsiteX33" fmla="*/ 716506 w 718336"/>
                  <a:gd name="connsiteY33" fmla="*/ 532210 h 1914837"/>
                  <a:gd name="connsiteX34" fmla="*/ 555464 w 718336"/>
                  <a:gd name="connsiteY34" fmla="*/ 1133230 h 1914837"/>
                  <a:gd name="connsiteX35" fmla="*/ 546043 w 718336"/>
                  <a:gd name="connsiteY35" fmla="*/ 1152196 h 1914837"/>
                  <a:gd name="connsiteX36" fmla="*/ 539926 w 718336"/>
                  <a:gd name="connsiteY36" fmla="*/ 1157516 h 1914837"/>
                  <a:gd name="connsiteX37" fmla="*/ 517788 w 718336"/>
                  <a:gd name="connsiteY37" fmla="*/ 1190351 h 1914837"/>
                  <a:gd name="connsiteX38" fmla="*/ 474602 w 718336"/>
                  <a:gd name="connsiteY38" fmla="*/ 1219467 h 1914837"/>
                  <a:gd name="connsiteX39" fmla="*/ 429966 w 718336"/>
                  <a:gd name="connsiteY39" fmla="*/ 1228479 h 1914837"/>
                  <a:gd name="connsiteX40" fmla="*/ 420626 w 718336"/>
                  <a:gd name="connsiteY40" fmla="*/ 1265838 h 1914837"/>
                  <a:gd name="connsiteX41" fmla="*/ 469933 w 718336"/>
                  <a:gd name="connsiteY41" fmla="*/ 1277315 h 1914837"/>
                  <a:gd name="connsiteX42" fmla="*/ 645690 w 718336"/>
                  <a:gd name="connsiteY42" fmla="*/ 1583039 h 1914837"/>
                  <a:gd name="connsiteX43" fmla="*/ 357919 w 718336"/>
                  <a:gd name="connsiteY43" fmla="*/ 1914837 h 1914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18336" h="1914837">
                    <a:moveTo>
                      <a:pt x="357919" y="1914837"/>
                    </a:moveTo>
                    <a:cubicBezTo>
                      <a:pt x="198987" y="1914837"/>
                      <a:pt x="70148" y="1766286"/>
                      <a:pt x="70148" y="1583039"/>
                    </a:cubicBezTo>
                    <a:cubicBezTo>
                      <a:pt x="70148" y="1445604"/>
                      <a:pt x="142620" y="1327685"/>
                      <a:pt x="245906" y="1277315"/>
                    </a:cubicBezTo>
                    <a:lnTo>
                      <a:pt x="295210" y="1265838"/>
                    </a:lnTo>
                    <a:lnTo>
                      <a:pt x="285870" y="1228479"/>
                    </a:lnTo>
                    <a:lnTo>
                      <a:pt x="241235" y="1219467"/>
                    </a:lnTo>
                    <a:cubicBezTo>
                      <a:pt x="224980" y="1212592"/>
                      <a:pt x="210342" y="1202644"/>
                      <a:pt x="198049" y="1190351"/>
                    </a:cubicBezTo>
                    <a:lnTo>
                      <a:pt x="172364" y="1152255"/>
                    </a:lnTo>
                    <a:lnTo>
                      <a:pt x="172293" y="1152194"/>
                    </a:lnTo>
                    <a:lnTo>
                      <a:pt x="172212" y="1152030"/>
                    </a:lnTo>
                    <a:lnTo>
                      <a:pt x="168932" y="1147165"/>
                    </a:lnTo>
                    <a:lnTo>
                      <a:pt x="168341" y="1144236"/>
                    </a:lnTo>
                    <a:lnTo>
                      <a:pt x="162872" y="1133228"/>
                    </a:lnTo>
                    <a:lnTo>
                      <a:pt x="1830" y="532208"/>
                    </a:lnTo>
                    <a:cubicBezTo>
                      <a:pt x="-5793" y="503759"/>
                      <a:pt x="11089" y="474517"/>
                      <a:pt x="39539" y="466894"/>
                    </a:cubicBezTo>
                    <a:lnTo>
                      <a:pt x="39538" y="466893"/>
                    </a:lnTo>
                    <a:cubicBezTo>
                      <a:pt x="67987" y="459270"/>
                      <a:pt x="97229" y="476153"/>
                      <a:pt x="104852" y="504602"/>
                    </a:cubicBezTo>
                    <a:lnTo>
                      <a:pt x="158255" y="703902"/>
                    </a:lnTo>
                    <a:lnTo>
                      <a:pt x="158255" y="636324"/>
                    </a:lnTo>
                    <a:cubicBezTo>
                      <a:pt x="158255" y="617565"/>
                      <a:pt x="162057" y="599694"/>
                      <a:pt x="168932" y="583440"/>
                    </a:cubicBezTo>
                    <a:lnTo>
                      <a:pt x="171300" y="579928"/>
                    </a:lnTo>
                    <a:lnTo>
                      <a:pt x="219227" y="0"/>
                    </a:lnTo>
                    <a:lnTo>
                      <a:pt x="326499" y="0"/>
                    </a:lnTo>
                    <a:lnTo>
                      <a:pt x="357081" y="370040"/>
                    </a:lnTo>
                    <a:lnTo>
                      <a:pt x="387662" y="0"/>
                    </a:lnTo>
                    <a:lnTo>
                      <a:pt x="494934" y="0"/>
                    </a:lnTo>
                    <a:lnTo>
                      <a:pt x="542628" y="577097"/>
                    </a:lnTo>
                    <a:lnTo>
                      <a:pt x="546904" y="583440"/>
                    </a:lnTo>
                    <a:cubicBezTo>
                      <a:pt x="553779" y="599694"/>
                      <a:pt x="557581" y="617565"/>
                      <a:pt x="557581" y="636324"/>
                    </a:cubicBezTo>
                    <a:lnTo>
                      <a:pt x="557581" y="713235"/>
                    </a:lnTo>
                    <a:lnTo>
                      <a:pt x="613484" y="504604"/>
                    </a:lnTo>
                    <a:cubicBezTo>
                      <a:pt x="621107" y="476155"/>
                      <a:pt x="650349" y="459272"/>
                      <a:pt x="678798" y="466895"/>
                    </a:cubicBezTo>
                    <a:lnTo>
                      <a:pt x="678797" y="466896"/>
                    </a:lnTo>
                    <a:cubicBezTo>
                      <a:pt x="707246" y="474519"/>
                      <a:pt x="724129" y="503761"/>
                      <a:pt x="716506" y="532210"/>
                    </a:cubicBezTo>
                    <a:lnTo>
                      <a:pt x="555464" y="1133230"/>
                    </a:lnTo>
                    <a:cubicBezTo>
                      <a:pt x="553558" y="1140342"/>
                      <a:pt x="550301" y="1146731"/>
                      <a:pt x="546043" y="1152196"/>
                    </a:cubicBezTo>
                    <a:lnTo>
                      <a:pt x="539926" y="1157516"/>
                    </a:lnTo>
                    <a:lnTo>
                      <a:pt x="517788" y="1190351"/>
                    </a:lnTo>
                    <a:cubicBezTo>
                      <a:pt x="505495" y="1202644"/>
                      <a:pt x="490857" y="1212592"/>
                      <a:pt x="474602" y="1219467"/>
                    </a:cubicBezTo>
                    <a:lnTo>
                      <a:pt x="429966" y="1228479"/>
                    </a:lnTo>
                    <a:lnTo>
                      <a:pt x="420626" y="1265838"/>
                    </a:lnTo>
                    <a:lnTo>
                      <a:pt x="469933" y="1277315"/>
                    </a:lnTo>
                    <a:cubicBezTo>
                      <a:pt x="573218" y="1327685"/>
                      <a:pt x="645690" y="1445604"/>
                      <a:pt x="645690" y="1583039"/>
                    </a:cubicBezTo>
                    <a:cubicBezTo>
                      <a:pt x="645690" y="1766286"/>
                      <a:pt x="516851" y="1914837"/>
                      <a:pt x="357919" y="191483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A3EC82C8-8B92-4159-87BD-4390860B832C}"/>
                  </a:ext>
                </a:extLst>
              </p:cNvPr>
              <p:cNvSpPr/>
              <p:nvPr/>
            </p:nvSpPr>
            <p:spPr bwMode="auto">
              <a:xfrm>
                <a:off x="4247728" y="583908"/>
                <a:ext cx="204338" cy="5554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A90014C1-5C11-4C49-88AE-95A301FF8A23}"/>
                  </a:ext>
                </a:extLst>
              </p:cNvPr>
              <p:cNvSpPr/>
              <p:nvPr/>
            </p:nvSpPr>
            <p:spPr bwMode="auto">
              <a:xfrm>
                <a:off x="4554909" y="583908"/>
                <a:ext cx="204338" cy="5554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613B5F06-2B47-4363-A6ED-6EE11E5D239C}"/>
                  </a:ext>
                </a:extLst>
              </p:cNvPr>
              <p:cNvSpPr/>
              <p:nvPr/>
            </p:nvSpPr>
            <p:spPr bwMode="auto">
              <a:xfrm>
                <a:off x="4317206" y="565678"/>
                <a:ext cx="71833" cy="8060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81B193CA-D883-4FA4-BCAF-CAE701725D41}"/>
                  </a:ext>
                </a:extLst>
              </p:cNvPr>
              <p:cNvSpPr/>
              <p:nvPr/>
            </p:nvSpPr>
            <p:spPr bwMode="auto">
              <a:xfrm>
                <a:off x="4622006" y="565678"/>
                <a:ext cx="71833" cy="8060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1E0B0D71-0253-4705-A799-5329FD9B162E}"/>
              </a:ext>
            </a:extLst>
          </p:cNvPr>
          <p:cNvGrpSpPr/>
          <p:nvPr/>
        </p:nvGrpSpPr>
        <p:grpSpPr>
          <a:xfrm>
            <a:off x="369716" y="2792188"/>
            <a:ext cx="1629386" cy="1629384"/>
            <a:chOff x="-127152" y="2448781"/>
            <a:chExt cx="1629386" cy="1629384"/>
          </a:xfrm>
        </p:grpSpPr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15B65E57-A28E-4B24-AC54-D5BE9B30652F}"/>
                </a:ext>
              </a:extLst>
            </p:cNvPr>
            <p:cNvGrpSpPr/>
            <p:nvPr/>
          </p:nvGrpSpPr>
          <p:grpSpPr>
            <a:xfrm>
              <a:off x="-127152" y="2448781"/>
              <a:ext cx="1629386" cy="1629384"/>
              <a:chOff x="5672537" y="4372404"/>
              <a:chExt cx="1629386" cy="1629384"/>
            </a:xfrm>
          </p:grpSpPr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E0690503-0F4E-4396-937E-9253E223D40D}"/>
                  </a:ext>
                </a:extLst>
              </p:cNvPr>
              <p:cNvGrpSpPr/>
              <p:nvPr/>
            </p:nvGrpSpPr>
            <p:grpSpPr>
              <a:xfrm>
                <a:off x="5672537" y="4372404"/>
                <a:ext cx="1629386" cy="1629384"/>
                <a:chOff x="407495" y="4741973"/>
                <a:chExt cx="1629386" cy="1629384"/>
              </a:xfrm>
            </p:grpSpPr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385F814A-09E7-4008-97F7-EC6A908EB7BE}"/>
                    </a:ext>
                  </a:extLst>
                </p:cNvPr>
                <p:cNvGrpSpPr/>
                <p:nvPr/>
              </p:nvGrpSpPr>
              <p:grpSpPr>
                <a:xfrm>
                  <a:off x="407495" y="4741973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98" name="楕円 97">
                    <a:extLst>
                      <a:ext uri="{FF2B5EF4-FFF2-40B4-BE49-F238E27FC236}">
                        <a16:creationId xmlns:a16="http://schemas.microsoft.com/office/drawing/2014/main" id="{99D5054C-7269-4FB9-8013-99E374A680D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" name="楕円 98">
                    <a:extLst>
                      <a:ext uri="{FF2B5EF4-FFF2-40B4-BE49-F238E27FC236}">
                        <a16:creationId xmlns:a16="http://schemas.microsoft.com/office/drawing/2014/main" id="{1B33D7AE-B691-454E-9F2D-DE263EC15FC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6" name="&quot;禁止&quot;マーク 95">
                  <a:extLst>
                    <a:ext uri="{FF2B5EF4-FFF2-40B4-BE49-F238E27FC236}">
                      <a16:creationId xmlns:a16="http://schemas.microsoft.com/office/drawing/2014/main" id="{0EE4DD42-50F1-4D29-9FD6-53F4DEA41BE2}"/>
                    </a:ext>
                  </a:extLst>
                </p:cNvPr>
                <p:cNvSpPr/>
                <p:nvPr/>
              </p:nvSpPr>
              <p:spPr bwMode="auto">
                <a:xfrm>
                  <a:off x="443457" y="4782999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6101F8F3-E8BF-47F5-9C10-289664C06FBB}"/>
                    </a:ext>
                  </a:extLst>
                </p:cNvPr>
                <p:cNvSpPr/>
                <p:nvPr/>
              </p:nvSpPr>
              <p:spPr bwMode="auto">
                <a:xfrm rot="10800000">
                  <a:off x="935945" y="4795236"/>
                  <a:ext cx="571288" cy="1522858"/>
                </a:xfrm>
                <a:custGeom>
                  <a:avLst/>
                  <a:gdLst>
                    <a:gd name="connsiteX0" fmla="*/ 357919 w 718336"/>
                    <a:gd name="connsiteY0" fmla="*/ 1914837 h 1914837"/>
                    <a:gd name="connsiteX1" fmla="*/ 70148 w 718336"/>
                    <a:gd name="connsiteY1" fmla="*/ 1583039 h 1914837"/>
                    <a:gd name="connsiteX2" fmla="*/ 245906 w 718336"/>
                    <a:gd name="connsiteY2" fmla="*/ 1277315 h 1914837"/>
                    <a:gd name="connsiteX3" fmla="*/ 295210 w 718336"/>
                    <a:gd name="connsiteY3" fmla="*/ 1265838 h 1914837"/>
                    <a:gd name="connsiteX4" fmla="*/ 285870 w 718336"/>
                    <a:gd name="connsiteY4" fmla="*/ 1228479 h 1914837"/>
                    <a:gd name="connsiteX5" fmla="*/ 241235 w 718336"/>
                    <a:gd name="connsiteY5" fmla="*/ 1219467 h 1914837"/>
                    <a:gd name="connsiteX6" fmla="*/ 198049 w 718336"/>
                    <a:gd name="connsiteY6" fmla="*/ 1190351 h 1914837"/>
                    <a:gd name="connsiteX7" fmla="*/ 172364 w 718336"/>
                    <a:gd name="connsiteY7" fmla="*/ 1152255 h 1914837"/>
                    <a:gd name="connsiteX8" fmla="*/ 172293 w 718336"/>
                    <a:gd name="connsiteY8" fmla="*/ 1152194 h 1914837"/>
                    <a:gd name="connsiteX9" fmla="*/ 172212 w 718336"/>
                    <a:gd name="connsiteY9" fmla="*/ 1152030 h 1914837"/>
                    <a:gd name="connsiteX10" fmla="*/ 168932 w 718336"/>
                    <a:gd name="connsiteY10" fmla="*/ 1147165 h 1914837"/>
                    <a:gd name="connsiteX11" fmla="*/ 168341 w 718336"/>
                    <a:gd name="connsiteY11" fmla="*/ 1144236 h 1914837"/>
                    <a:gd name="connsiteX12" fmla="*/ 162872 w 718336"/>
                    <a:gd name="connsiteY12" fmla="*/ 1133228 h 1914837"/>
                    <a:gd name="connsiteX13" fmla="*/ 1830 w 718336"/>
                    <a:gd name="connsiteY13" fmla="*/ 532208 h 1914837"/>
                    <a:gd name="connsiteX14" fmla="*/ 39539 w 718336"/>
                    <a:gd name="connsiteY14" fmla="*/ 466894 h 1914837"/>
                    <a:gd name="connsiteX15" fmla="*/ 39538 w 718336"/>
                    <a:gd name="connsiteY15" fmla="*/ 466893 h 1914837"/>
                    <a:gd name="connsiteX16" fmla="*/ 104852 w 718336"/>
                    <a:gd name="connsiteY16" fmla="*/ 504602 h 1914837"/>
                    <a:gd name="connsiteX17" fmla="*/ 158255 w 718336"/>
                    <a:gd name="connsiteY17" fmla="*/ 703902 h 1914837"/>
                    <a:gd name="connsiteX18" fmla="*/ 158255 w 718336"/>
                    <a:gd name="connsiteY18" fmla="*/ 636324 h 1914837"/>
                    <a:gd name="connsiteX19" fmla="*/ 168932 w 718336"/>
                    <a:gd name="connsiteY19" fmla="*/ 583440 h 1914837"/>
                    <a:gd name="connsiteX20" fmla="*/ 171300 w 718336"/>
                    <a:gd name="connsiteY20" fmla="*/ 579928 h 1914837"/>
                    <a:gd name="connsiteX21" fmla="*/ 219227 w 718336"/>
                    <a:gd name="connsiteY21" fmla="*/ 0 h 1914837"/>
                    <a:gd name="connsiteX22" fmla="*/ 326499 w 718336"/>
                    <a:gd name="connsiteY22" fmla="*/ 0 h 1914837"/>
                    <a:gd name="connsiteX23" fmla="*/ 357081 w 718336"/>
                    <a:gd name="connsiteY23" fmla="*/ 370040 h 1914837"/>
                    <a:gd name="connsiteX24" fmla="*/ 387662 w 718336"/>
                    <a:gd name="connsiteY24" fmla="*/ 0 h 1914837"/>
                    <a:gd name="connsiteX25" fmla="*/ 494934 w 718336"/>
                    <a:gd name="connsiteY25" fmla="*/ 0 h 1914837"/>
                    <a:gd name="connsiteX26" fmla="*/ 542628 w 718336"/>
                    <a:gd name="connsiteY26" fmla="*/ 577097 h 1914837"/>
                    <a:gd name="connsiteX27" fmla="*/ 546904 w 718336"/>
                    <a:gd name="connsiteY27" fmla="*/ 583440 h 1914837"/>
                    <a:gd name="connsiteX28" fmla="*/ 557581 w 718336"/>
                    <a:gd name="connsiteY28" fmla="*/ 636324 h 1914837"/>
                    <a:gd name="connsiteX29" fmla="*/ 557581 w 718336"/>
                    <a:gd name="connsiteY29" fmla="*/ 713235 h 1914837"/>
                    <a:gd name="connsiteX30" fmla="*/ 613484 w 718336"/>
                    <a:gd name="connsiteY30" fmla="*/ 504604 h 1914837"/>
                    <a:gd name="connsiteX31" fmla="*/ 678798 w 718336"/>
                    <a:gd name="connsiteY31" fmla="*/ 466895 h 1914837"/>
                    <a:gd name="connsiteX32" fmla="*/ 678797 w 718336"/>
                    <a:gd name="connsiteY32" fmla="*/ 466896 h 1914837"/>
                    <a:gd name="connsiteX33" fmla="*/ 716506 w 718336"/>
                    <a:gd name="connsiteY33" fmla="*/ 532210 h 1914837"/>
                    <a:gd name="connsiteX34" fmla="*/ 555464 w 718336"/>
                    <a:gd name="connsiteY34" fmla="*/ 1133230 h 1914837"/>
                    <a:gd name="connsiteX35" fmla="*/ 546043 w 718336"/>
                    <a:gd name="connsiteY35" fmla="*/ 1152196 h 1914837"/>
                    <a:gd name="connsiteX36" fmla="*/ 539926 w 718336"/>
                    <a:gd name="connsiteY36" fmla="*/ 1157516 h 1914837"/>
                    <a:gd name="connsiteX37" fmla="*/ 517788 w 718336"/>
                    <a:gd name="connsiteY37" fmla="*/ 1190351 h 1914837"/>
                    <a:gd name="connsiteX38" fmla="*/ 474602 w 718336"/>
                    <a:gd name="connsiteY38" fmla="*/ 1219467 h 1914837"/>
                    <a:gd name="connsiteX39" fmla="*/ 429966 w 718336"/>
                    <a:gd name="connsiteY39" fmla="*/ 1228479 h 1914837"/>
                    <a:gd name="connsiteX40" fmla="*/ 420626 w 718336"/>
                    <a:gd name="connsiteY40" fmla="*/ 1265838 h 1914837"/>
                    <a:gd name="connsiteX41" fmla="*/ 469933 w 718336"/>
                    <a:gd name="connsiteY41" fmla="*/ 1277315 h 1914837"/>
                    <a:gd name="connsiteX42" fmla="*/ 645690 w 718336"/>
                    <a:gd name="connsiteY42" fmla="*/ 1583039 h 1914837"/>
                    <a:gd name="connsiteX43" fmla="*/ 357919 w 718336"/>
                    <a:gd name="connsiteY43" fmla="*/ 1914837 h 1914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718336" h="1914837">
                      <a:moveTo>
                        <a:pt x="357919" y="1914837"/>
                      </a:moveTo>
                      <a:cubicBezTo>
                        <a:pt x="198987" y="1914837"/>
                        <a:pt x="70148" y="1766286"/>
                        <a:pt x="70148" y="1583039"/>
                      </a:cubicBezTo>
                      <a:cubicBezTo>
                        <a:pt x="70148" y="1445604"/>
                        <a:pt x="142620" y="1327685"/>
                        <a:pt x="245906" y="1277315"/>
                      </a:cubicBezTo>
                      <a:lnTo>
                        <a:pt x="295210" y="1265838"/>
                      </a:lnTo>
                      <a:lnTo>
                        <a:pt x="285870" y="1228479"/>
                      </a:lnTo>
                      <a:lnTo>
                        <a:pt x="241235" y="1219467"/>
                      </a:lnTo>
                      <a:cubicBezTo>
                        <a:pt x="224980" y="1212592"/>
                        <a:pt x="210342" y="1202644"/>
                        <a:pt x="198049" y="1190351"/>
                      </a:cubicBezTo>
                      <a:lnTo>
                        <a:pt x="172364" y="1152255"/>
                      </a:lnTo>
                      <a:lnTo>
                        <a:pt x="172293" y="1152194"/>
                      </a:lnTo>
                      <a:lnTo>
                        <a:pt x="172212" y="1152030"/>
                      </a:lnTo>
                      <a:lnTo>
                        <a:pt x="168932" y="1147165"/>
                      </a:lnTo>
                      <a:lnTo>
                        <a:pt x="168341" y="1144236"/>
                      </a:lnTo>
                      <a:lnTo>
                        <a:pt x="162872" y="1133228"/>
                      </a:lnTo>
                      <a:lnTo>
                        <a:pt x="1830" y="532208"/>
                      </a:lnTo>
                      <a:cubicBezTo>
                        <a:pt x="-5793" y="503759"/>
                        <a:pt x="11089" y="474517"/>
                        <a:pt x="39539" y="466894"/>
                      </a:cubicBezTo>
                      <a:lnTo>
                        <a:pt x="39538" y="466893"/>
                      </a:lnTo>
                      <a:cubicBezTo>
                        <a:pt x="67987" y="459270"/>
                        <a:pt x="97229" y="476153"/>
                        <a:pt x="104852" y="504602"/>
                      </a:cubicBezTo>
                      <a:lnTo>
                        <a:pt x="158255" y="703902"/>
                      </a:lnTo>
                      <a:lnTo>
                        <a:pt x="158255" y="636324"/>
                      </a:lnTo>
                      <a:cubicBezTo>
                        <a:pt x="158255" y="617565"/>
                        <a:pt x="162057" y="599694"/>
                        <a:pt x="168932" y="583440"/>
                      </a:cubicBezTo>
                      <a:lnTo>
                        <a:pt x="171300" y="579928"/>
                      </a:lnTo>
                      <a:lnTo>
                        <a:pt x="219227" y="0"/>
                      </a:lnTo>
                      <a:lnTo>
                        <a:pt x="326499" y="0"/>
                      </a:lnTo>
                      <a:lnTo>
                        <a:pt x="357081" y="370040"/>
                      </a:lnTo>
                      <a:lnTo>
                        <a:pt x="387662" y="0"/>
                      </a:lnTo>
                      <a:lnTo>
                        <a:pt x="494934" y="0"/>
                      </a:lnTo>
                      <a:lnTo>
                        <a:pt x="542628" y="577097"/>
                      </a:lnTo>
                      <a:lnTo>
                        <a:pt x="546904" y="583440"/>
                      </a:lnTo>
                      <a:cubicBezTo>
                        <a:pt x="553779" y="599694"/>
                        <a:pt x="557581" y="617565"/>
                        <a:pt x="557581" y="636324"/>
                      </a:cubicBezTo>
                      <a:lnTo>
                        <a:pt x="557581" y="713235"/>
                      </a:lnTo>
                      <a:lnTo>
                        <a:pt x="613484" y="504604"/>
                      </a:lnTo>
                      <a:cubicBezTo>
                        <a:pt x="621107" y="476155"/>
                        <a:pt x="650349" y="459272"/>
                        <a:pt x="678798" y="466895"/>
                      </a:cubicBezTo>
                      <a:lnTo>
                        <a:pt x="678797" y="466896"/>
                      </a:lnTo>
                      <a:cubicBezTo>
                        <a:pt x="707246" y="474519"/>
                        <a:pt x="724129" y="503761"/>
                        <a:pt x="716506" y="532210"/>
                      </a:cubicBezTo>
                      <a:lnTo>
                        <a:pt x="555464" y="1133230"/>
                      </a:lnTo>
                      <a:cubicBezTo>
                        <a:pt x="553558" y="1140342"/>
                        <a:pt x="550301" y="1146731"/>
                        <a:pt x="546043" y="1152196"/>
                      </a:cubicBezTo>
                      <a:lnTo>
                        <a:pt x="539926" y="1157516"/>
                      </a:lnTo>
                      <a:lnTo>
                        <a:pt x="517788" y="1190351"/>
                      </a:lnTo>
                      <a:cubicBezTo>
                        <a:pt x="505495" y="1202644"/>
                        <a:pt x="490857" y="1212592"/>
                        <a:pt x="474602" y="1219467"/>
                      </a:cubicBezTo>
                      <a:lnTo>
                        <a:pt x="429966" y="1228479"/>
                      </a:lnTo>
                      <a:lnTo>
                        <a:pt x="420626" y="1265838"/>
                      </a:lnTo>
                      <a:lnTo>
                        <a:pt x="469933" y="1277315"/>
                      </a:lnTo>
                      <a:cubicBezTo>
                        <a:pt x="573218" y="1327685"/>
                        <a:pt x="645690" y="1445604"/>
                        <a:pt x="645690" y="1583039"/>
                      </a:cubicBezTo>
                      <a:cubicBezTo>
                        <a:pt x="645690" y="1766286"/>
                        <a:pt x="516851" y="1914837"/>
                        <a:pt x="357919" y="191483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FE670EA7-9220-4012-A4B1-32C491A0C52C}"/>
                  </a:ext>
                </a:extLst>
              </p:cNvPr>
              <p:cNvSpPr/>
              <p:nvPr/>
            </p:nvSpPr>
            <p:spPr bwMode="auto">
              <a:xfrm rot="2700000">
                <a:off x="5771896" y="5161926"/>
                <a:ext cx="1464947" cy="94790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1" name="稲妻 90">
              <a:extLst>
                <a:ext uri="{FF2B5EF4-FFF2-40B4-BE49-F238E27FC236}">
                  <a16:creationId xmlns:a16="http://schemas.microsoft.com/office/drawing/2014/main" id="{CA957EEE-671F-4F1F-B3A7-6C19EE3F4C1A}"/>
                </a:ext>
              </a:extLst>
            </p:cNvPr>
            <p:cNvSpPr/>
            <p:nvPr/>
          </p:nvSpPr>
          <p:spPr bwMode="auto">
            <a:xfrm rot="5400000">
              <a:off x="938234" y="2887023"/>
              <a:ext cx="273323" cy="273323"/>
            </a:xfrm>
            <a:prstGeom prst="lightningBol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稲妻 91">
              <a:extLst>
                <a:ext uri="{FF2B5EF4-FFF2-40B4-BE49-F238E27FC236}">
                  <a16:creationId xmlns:a16="http://schemas.microsoft.com/office/drawing/2014/main" id="{D774A127-00E2-4BFD-A3F1-FAD675B49AA1}"/>
                </a:ext>
              </a:extLst>
            </p:cNvPr>
            <p:cNvSpPr/>
            <p:nvPr/>
          </p:nvSpPr>
          <p:spPr bwMode="auto">
            <a:xfrm>
              <a:off x="57673" y="3009118"/>
              <a:ext cx="357360" cy="357360"/>
            </a:xfrm>
            <a:prstGeom prst="lightningBol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C3877E9A-DCA9-4E2F-87D7-D839601920C0}"/>
              </a:ext>
            </a:extLst>
          </p:cNvPr>
          <p:cNvGrpSpPr/>
          <p:nvPr/>
        </p:nvGrpSpPr>
        <p:grpSpPr>
          <a:xfrm>
            <a:off x="359514" y="827100"/>
            <a:ext cx="1629386" cy="1629384"/>
            <a:chOff x="6036027" y="2808620"/>
            <a:chExt cx="1629386" cy="1629384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20271760-D42D-4177-9894-8DC6D761EE80}"/>
                </a:ext>
              </a:extLst>
            </p:cNvPr>
            <p:cNvGrpSpPr/>
            <p:nvPr/>
          </p:nvGrpSpPr>
          <p:grpSpPr>
            <a:xfrm>
              <a:off x="6036027" y="2808620"/>
              <a:ext cx="1629386" cy="1629384"/>
              <a:chOff x="5037175" y="2753925"/>
              <a:chExt cx="1629386" cy="1629384"/>
            </a:xfrm>
          </p:grpSpPr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3F45633D-E807-45A9-857A-1183E1248F21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E70F226C-ED04-47F7-B855-B54309D4AF20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25151FC8-9603-4E4D-ABD3-E06084A8A4E1}"/>
                </a:ext>
              </a:extLst>
            </p:cNvPr>
            <p:cNvSpPr/>
            <p:nvPr/>
          </p:nvSpPr>
          <p:spPr bwMode="auto">
            <a:xfrm>
              <a:off x="6751012" y="3060700"/>
              <a:ext cx="483272" cy="1130348"/>
            </a:xfrm>
            <a:custGeom>
              <a:avLst/>
              <a:gdLst>
                <a:gd name="connsiteX0" fmla="*/ 379855 w 805041"/>
                <a:gd name="connsiteY0" fmla="*/ 0 h 1882952"/>
                <a:gd name="connsiteX1" fmla="*/ 654668 w 805041"/>
                <a:gd name="connsiteY1" fmla="*/ 317462 h 1882952"/>
                <a:gd name="connsiteX2" fmla="*/ 486825 w 805041"/>
                <a:gd name="connsiteY2" fmla="*/ 609976 h 1882952"/>
                <a:gd name="connsiteX3" fmla="*/ 413128 w 805041"/>
                <a:gd name="connsiteY3" fmla="*/ 627164 h 1882952"/>
                <a:gd name="connsiteX4" fmla="*/ 421692 w 805041"/>
                <a:gd name="connsiteY4" fmla="*/ 683912 h 1882952"/>
                <a:gd name="connsiteX5" fmla="*/ 437862 w 805041"/>
                <a:gd name="connsiteY5" fmla="*/ 687176 h 1882952"/>
                <a:gd name="connsiteX6" fmla="*/ 529673 w 805041"/>
                <a:gd name="connsiteY6" fmla="*/ 825687 h 1882952"/>
                <a:gd name="connsiteX7" fmla="*/ 529673 w 805041"/>
                <a:gd name="connsiteY7" fmla="*/ 831584 h 1882952"/>
                <a:gd name="connsiteX8" fmla="*/ 783025 w 805041"/>
                <a:gd name="connsiteY8" fmla="*/ 1084937 h 1882952"/>
                <a:gd name="connsiteX9" fmla="*/ 783025 w 805041"/>
                <a:gd name="connsiteY9" fmla="*/ 1175397 h 1882952"/>
                <a:gd name="connsiteX10" fmla="*/ 783025 w 805041"/>
                <a:gd name="connsiteY10" fmla="*/ 1175396 h 1882952"/>
                <a:gd name="connsiteX11" fmla="*/ 692565 w 805041"/>
                <a:gd name="connsiteY11" fmla="*/ 1175396 h 1882952"/>
                <a:gd name="connsiteX12" fmla="*/ 529673 w 805041"/>
                <a:gd name="connsiteY12" fmla="*/ 1012504 h 1882952"/>
                <a:gd name="connsiteX13" fmla="*/ 529672 w 805041"/>
                <a:gd name="connsiteY13" fmla="*/ 1201692 h 1882952"/>
                <a:gd name="connsiteX14" fmla="*/ 517859 w 805041"/>
                <a:gd name="connsiteY14" fmla="*/ 1260205 h 1882952"/>
                <a:gd name="connsiteX15" fmla="*/ 505036 w 805041"/>
                <a:gd name="connsiteY15" fmla="*/ 1279225 h 1882952"/>
                <a:gd name="connsiteX16" fmla="*/ 565467 w 805041"/>
                <a:gd name="connsiteY16" fmla="*/ 1504761 h 1882952"/>
                <a:gd name="connsiteX17" fmla="*/ 786306 w 805041"/>
                <a:gd name="connsiteY17" fmla="*/ 1725601 h 1882952"/>
                <a:gd name="connsiteX18" fmla="*/ 786306 w 805041"/>
                <a:gd name="connsiteY18" fmla="*/ 1816062 h 1882952"/>
                <a:gd name="connsiteX19" fmla="*/ 786306 w 805041"/>
                <a:gd name="connsiteY19" fmla="*/ 1816060 h 1882952"/>
                <a:gd name="connsiteX20" fmla="*/ 695846 w 805041"/>
                <a:gd name="connsiteY20" fmla="*/ 1816060 h 1882952"/>
                <a:gd name="connsiteX21" fmla="*/ 468708 w 805041"/>
                <a:gd name="connsiteY21" fmla="*/ 1588922 h 1882952"/>
                <a:gd name="connsiteX22" fmla="*/ 454657 w 805041"/>
                <a:gd name="connsiteY22" fmla="*/ 1567762 h 1882952"/>
                <a:gd name="connsiteX23" fmla="*/ 454395 w 805041"/>
                <a:gd name="connsiteY23" fmla="*/ 1566415 h 1882952"/>
                <a:gd name="connsiteX24" fmla="*/ 443865 w 805041"/>
                <a:gd name="connsiteY24" fmla="*/ 1545216 h 1882952"/>
                <a:gd name="connsiteX25" fmla="*/ 391443 w 805041"/>
                <a:gd name="connsiteY25" fmla="*/ 1349574 h 1882952"/>
                <a:gd name="connsiteX26" fmla="*/ 379348 w 805041"/>
                <a:gd name="connsiteY26" fmla="*/ 1352016 h 1882952"/>
                <a:gd name="connsiteX27" fmla="*/ 379349 w 805041"/>
                <a:gd name="connsiteY27" fmla="*/ 1352015 h 1882952"/>
                <a:gd name="connsiteX28" fmla="*/ 342820 w 805041"/>
                <a:gd name="connsiteY28" fmla="*/ 1344640 h 1882952"/>
                <a:gd name="connsiteX29" fmla="*/ 249270 w 805041"/>
                <a:gd name="connsiteY29" fmla="*/ 1506673 h 1882952"/>
                <a:gd name="connsiteX30" fmla="*/ 249269 w 805041"/>
                <a:gd name="connsiteY30" fmla="*/ 1818987 h 1882952"/>
                <a:gd name="connsiteX31" fmla="*/ 185304 w 805041"/>
                <a:gd name="connsiteY31" fmla="*/ 1882952 h 1882952"/>
                <a:gd name="connsiteX32" fmla="*/ 185305 w 805041"/>
                <a:gd name="connsiteY32" fmla="*/ 1882951 h 1882952"/>
                <a:gd name="connsiteX33" fmla="*/ 121340 w 805041"/>
                <a:gd name="connsiteY33" fmla="*/ 1818986 h 1882952"/>
                <a:gd name="connsiteX34" fmla="*/ 121340 w 805041"/>
                <a:gd name="connsiteY34" fmla="*/ 1497764 h 1882952"/>
                <a:gd name="connsiteX35" fmla="*/ 126367 w 805041"/>
                <a:gd name="connsiteY35" fmla="*/ 1472866 h 1882952"/>
                <a:gd name="connsiteX36" fmla="*/ 127134 w 805041"/>
                <a:gd name="connsiteY36" fmla="*/ 1471728 h 1882952"/>
                <a:gd name="connsiteX37" fmla="*/ 134678 w 805041"/>
                <a:gd name="connsiteY37" fmla="*/ 1449293 h 1882952"/>
                <a:gd name="connsiteX38" fmla="*/ 242460 w 805041"/>
                <a:gd name="connsiteY38" fmla="*/ 1262610 h 1882952"/>
                <a:gd name="connsiteX39" fmla="*/ 240838 w 805041"/>
                <a:gd name="connsiteY39" fmla="*/ 1260204 h 1882952"/>
                <a:gd name="connsiteX40" fmla="*/ 229025 w 805041"/>
                <a:gd name="connsiteY40" fmla="*/ 1201691 h 1882952"/>
                <a:gd name="connsiteX41" fmla="*/ 229025 w 805041"/>
                <a:gd name="connsiteY41" fmla="*/ 1036427 h 1882952"/>
                <a:gd name="connsiteX42" fmla="*/ 119370 w 805041"/>
                <a:gd name="connsiteY42" fmla="*/ 1226354 h 1882952"/>
                <a:gd name="connsiteX43" fmla="*/ 31992 w 805041"/>
                <a:gd name="connsiteY43" fmla="*/ 1249767 h 1882952"/>
                <a:gd name="connsiteX44" fmla="*/ 31993 w 805041"/>
                <a:gd name="connsiteY44" fmla="*/ 1249766 h 1882952"/>
                <a:gd name="connsiteX45" fmla="*/ 8580 w 805041"/>
                <a:gd name="connsiteY45" fmla="*/ 1162389 h 1882952"/>
                <a:gd name="connsiteX46" fmla="*/ 242889 w 805041"/>
                <a:gd name="connsiteY46" fmla="*/ 756555 h 1882952"/>
                <a:gd name="connsiteX47" fmla="*/ 253085 w 805041"/>
                <a:gd name="connsiteY47" fmla="*/ 744996 h 1882952"/>
                <a:gd name="connsiteX48" fmla="*/ 254698 w 805041"/>
                <a:gd name="connsiteY48" fmla="*/ 741639 h 1882952"/>
                <a:gd name="connsiteX49" fmla="*/ 320836 w 805041"/>
                <a:gd name="connsiteY49" fmla="*/ 687176 h 1882952"/>
                <a:gd name="connsiteX50" fmla="*/ 322173 w 805041"/>
                <a:gd name="connsiteY50" fmla="*/ 686906 h 1882952"/>
                <a:gd name="connsiteX51" fmla="*/ 331713 w 805041"/>
                <a:gd name="connsiteY51" fmla="*/ 623696 h 1882952"/>
                <a:gd name="connsiteX52" fmla="*/ 272886 w 805041"/>
                <a:gd name="connsiteY52" fmla="*/ 609976 h 1882952"/>
                <a:gd name="connsiteX53" fmla="*/ 105042 w 805041"/>
                <a:gd name="connsiteY53" fmla="*/ 317462 h 1882952"/>
                <a:gd name="connsiteX54" fmla="*/ 379855 w 805041"/>
                <a:gd name="connsiteY54" fmla="*/ 0 h 188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805041" h="1882952">
                  <a:moveTo>
                    <a:pt x="379855" y="0"/>
                  </a:moveTo>
                  <a:cubicBezTo>
                    <a:pt x="531630" y="0"/>
                    <a:pt x="654668" y="142133"/>
                    <a:pt x="654668" y="317462"/>
                  </a:cubicBezTo>
                  <a:cubicBezTo>
                    <a:pt x="654668" y="448959"/>
                    <a:pt x="585459" y="561783"/>
                    <a:pt x="486825" y="609976"/>
                  </a:cubicBezTo>
                  <a:lnTo>
                    <a:pt x="413128" y="627164"/>
                  </a:lnTo>
                  <a:lnTo>
                    <a:pt x="421692" y="683912"/>
                  </a:lnTo>
                  <a:lnTo>
                    <a:pt x="437862" y="687176"/>
                  </a:lnTo>
                  <a:cubicBezTo>
                    <a:pt x="491816" y="709997"/>
                    <a:pt x="529673" y="763421"/>
                    <a:pt x="529673" y="825687"/>
                  </a:cubicBezTo>
                  <a:lnTo>
                    <a:pt x="529673" y="831584"/>
                  </a:lnTo>
                  <a:lnTo>
                    <a:pt x="783025" y="1084937"/>
                  </a:lnTo>
                  <a:cubicBezTo>
                    <a:pt x="808005" y="1109917"/>
                    <a:pt x="808005" y="1150417"/>
                    <a:pt x="783025" y="1175397"/>
                  </a:cubicBezTo>
                  <a:lnTo>
                    <a:pt x="783025" y="1175396"/>
                  </a:lnTo>
                  <a:cubicBezTo>
                    <a:pt x="758045" y="1200376"/>
                    <a:pt x="717545" y="1200376"/>
                    <a:pt x="692565" y="1175396"/>
                  </a:cubicBezTo>
                  <a:lnTo>
                    <a:pt x="529673" y="1012504"/>
                  </a:lnTo>
                  <a:lnTo>
                    <a:pt x="529672" y="1201692"/>
                  </a:lnTo>
                  <a:cubicBezTo>
                    <a:pt x="529672" y="1222448"/>
                    <a:pt x="525466" y="1242221"/>
                    <a:pt x="517859" y="1260205"/>
                  </a:cubicBezTo>
                  <a:lnTo>
                    <a:pt x="505036" y="1279225"/>
                  </a:lnTo>
                  <a:lnTo>
                    <a:pt x="565467" y="1504761"/>
                  </a:lnTo>
                  <a:lnTo>
                    <a:pt x="786306" y="1725601"/>
                  </a:lnTo>
                  <a:cubicBezTo>
                    <a:pt x="811286" y="1750581"/>
                    <a:pt x="811286" y="1791082"/>
                    <a:pt x="786306" y="1816062"/>
                  </a:cubicBezTo>
                  <a:lnTo>
                    <a:pt x="786306" y="1816060"/>
                  </a:lnTo>
                  <a:cubicBezTo>
                    <a:pt x="761326" y="1841040"/>
                    <a:pt x="720826" y="1841040"/>
                    <a:pt x="695846" y="1816060"/>
                  </a:cubicBezTo>
                  <a:lnTo>
                    <a:pt x="468708" y="1588922"/>
                  </a:lnTo>
                  <a:cubicBezTo>
                    <a:pt x="462463" y="1582677"/>
                    <a:pt x="457779" y="1575462"/>
                    <a:pt x="454657" y="1567762"/>
                  </a:cubicBezTo>
                  <a:lnTo>
                    <a:pt x="454395" y="1566415"/>
                  </a:lnTo>
                  <a:lnTo>
                    <a:pt x="443865" y="1545216"/>
                  </a:lnTo>
                  <a:lnTo>
                    <a:pt x="391443" y="1349574"/>
                  </a:lnTo>
                  <a:lnTo>
                    <a:pt x="379348" y="1352016"/>
                  </a:lnTo>
                  <a:lnTo>
                    <a:pt x="379349" y="1352015"/>
                  </a:lnTo>
                  <a:lnTo>
                    <a:pt x="342820" y="1344640"/>
                  </a:lnTo>
                  <a:lnTo>
                    <a:pt x="249270" y="1506673"/>
                  </a:lnTo>
                  <a:lnTo>
                    <a:pt x="249269" y="1818987"/>
                  </a:lnTo>
                  <a:cubicBezTo>
                    <a:pt x="249269" y="1854314"/>
                    <a:pt x="220631" y="1882952"/>
                    <a:pt x="185304" y="1882952"/>
                  </a:cubicBezTo>
                  <a:lnTo>
                    <a:pt x="185305" y="1882951"/>
                  </a:lnTo>
                  <a:cubicBezTo>
                    <a:pt x="149978" y="1882951"/>
                    <a:pt x="121340" y="1854313"/>
                    <a:pt x="121340" y="1818986"/>
                  </a:cubicBezTo>
                  <a:lnTo>
                    <a:pt x="121340" y="1497764"/>
                  </a:lnTo>
                  <a:cubicBezTo>
                    <a:pt x="121340" y="1488933"/>
                    <a:pt x="123130" y="1480519"/>
                    <a:pt x="126367" y="1472866"/>
                  </a:cubicBezTo>
                  <a:lnTo>
                    <a:pt x="127134" y="1471728"/>
                  </a:lnTo>
                  <a:lnTo>
                    <a:pt x="134678" y="1449293"/>
                  </a:lnTo>
                  <a:lnTo>
                    <a:pt x="242460" y="1262610"/>
                  </a:lnTo>
                  <a:lnTo>
                    <a:pt x="240838" y="1260204"/>
                  </a:lnTo>
                  <a:cubicBezTo>
                    <a:pt x="233232" y="1242220"/>
                    <a:pt x="229025" y="1222447"/>
                    <a:pt x="229025" y="1201691"/>
                  </a:cubicBezTo>
                  <a:lnTo>
                    <a:pt x="229025" y="1036427"/>
                  </a:lnTo>
                  <a:lnTo>
                    <a:pt x="119370" y="1226354"/>
                  </a:lnTo>
                  <a:cubicBezTo>
                    <a:pt x="101706" y="1256948"/>
                    <a:pt x="62586" y="1267430"/>
                    <a:pt x="31992" y="1249767"/>
                  </a:cubicBezTo>
                  <a:lnTo>
                    <a:pt x="31993" y="1249766"/>
                  </a:lnTo>
                  <a:cubicBezTo>
                    <a:pt x="1399" y="1232103"/>
                    <a:pt x="-9083" y="1192983"/>
                    <a:pt x="8580" y="1162389"/>
                  </a:cubicBezTo>
                  <a:lnTo>
                    <a:pt x="242889" y="756555"/>
                  </a:lnTo>
                  <a:lnTo>
                    <a:pt x="253085" y="744996"/>
                  </a:lnTo>
                  <a:lnTo>
                    <a:pt x="254698" y="741639"/>
                  </a:lnTo>
                  <a:cubicBezTo>
                    <a:pt x="270907" y="717648"/>
                    <a:pt x="293859" y="698587"/>
                    <a:pt x="320836" y="687176"/>
                  </a:cubicBezTo>
                  <a:lnTo>
                    <a:pt x="322173" y="686906"/>
                  </a:lnTo>
                  <a:lnTo>
                    <a:pt x="331713" y="623696"/>
                  </a:lnTo>
                  <a:lnTo>
                    <a:pt x="272886" y="609976"/>
                  </a:lnTo>
                  <a:cubicBezTo>
                    <a:pt x="174251" y="561783"/>
                    <a:pt x="105042" y="448959"/>
                    <a:pt x="105042" y="317462"/>
                  </a:cubicBezTo>
                  <a:cubicBezTo>
                    <a:pt x="105042" y="142133"/>
                    <a:pt x="228080" y="0"/>
                    <a:pt x="37985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9D90477B-EB43-4818-BC6D-4F5C23101BC7}"/>
                </a:ext>
              </a:extLst>
            </p:cNvPr>
            <p:cNvSpPr/>
            <p:nvPr/>
          </p:nvSpPr>
          <p:spPr bwMode="auto">
            <a:xfrm>
              <a:off x="6426404" y="3023955"/>
              <a:ext cx="336345" cy="1170130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&quot;禁止&quot;マーク 103">
              <a:extLst>
                <a:ext uri="{FF2B5EF4-FFF2-40B4-BE49-F238E27FC236}">
                  <a16:creationId xmlns:a16="http://schemas.microsoft.com/office/drawing/2014/main" id="{91BDB33E-FA62-444D-8E2D-4CF86254E966}"/>
                </a:ext>
              </a:extLst>
            </p:cNvPr>
            <p:cNvSpPr/>
            <p:nvPr/>
          </p:nvSpPr>
          <p:spPr bwMode="auto">
            <a:xfrm>
              <a:off x="6071989" y="2849646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2E8C14AB-BC3F-4196-8856-5C1C69FCBF81}"/>
              </a:ext>
            </a:extLst>
          </p:cNvPr>
          <p:cNvGrpSpPr/>
          <p:nvPr/>
        </p:nvGrpSpPr>
        <p:grpSpPr>
          <a:xfrm>
            <a:off x="6017483" y="837666"/>
            <a:ext cx="1629386" cy="1629384"/>
            <a:chOff x="7890614" y="2783633"/>
            <a:chExt cx="1629386" cy="1629384"/>
          </a:xfrm>
        </p:grpSpPr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F1C46023-804B-4FCA-9395-4597B6C33AD4}"/>
                </a:ext>
              </a:extLst>
            </p:cNvPr>
            <p:cNvGrpSpPr/>
            <p:nvPr/>
          </p:nvGrpSpPr>
          <p:grpSpPr>
            <a:xfrm>
              <a:off x="7890614" y="2783633"/>
              <a:ext cx="1629386" cy="1629384"/>
              <a:chOff x="5037175" y="2753925"/>
              <a:chExt cx="1629386" cy="1629384"/>
            </a:xfrm>
          </p:grpSpPr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27AF6B30-99B8-4A5A-82A8-220D149DE014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7EF55F1B-7592-48CE-B39B-1F9AE60CD5DA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9" name="&quot;禁止&quot;マーク 108">
              <a:extLst>
                <a:ext uri="{FF2B5EF4-FFF2-40B4-BE49-F238E27FC236}">
                  <a16:creationId xmlns:a16="http://schemas.microsoft.com/office/drawing/2014/main" id="{E4640B37-EBB9-4D88-A645-54A428375FAC}"/>
                </a:ext>
              </a:extLst>
            </p:cNvPr>
            <p:cNvSpPr/>
            <p:nvPr/>
          </p:nvSpPr>
          <p:spPr bwMode="auto">
            <a:xfrm>
              <a:off x="7926576" y="2824659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18ED5125-D73E-46C6-A0AA-609AA2138530}"/>
                </a:ext>
              </a:extLst>
            </p:cNvPr>
            <p:cNvSpPr/>
            <p:nvPr/>
          </p:nvSpPr>
          <p:spPr bwMode="auto">
            <a:xfrm>
              <a:off x="8360753" y="2959863"/>
              <a:ext cx="723716" cy="1329726"/>
            </a:xfrm>
            <a:custGeom>
              <a:avLst/>
              <a:gdLst>
                <a:gd name="connsiteX0" fmla="*/ 495577 w 723716"/>
                <a:gd name="connsiteY0" fmla="*/ 754735 h 1329726"/>
                <a:gd name="connsiteX1" fmla="*/ 423278 w 723716"/>
                <a:gd name="connsiteY1" fmla="*/ 806404 h 1329726"/>
                <a:gd name="connsiteX2" fmla="*/ 354013 w 723716"/>
                <a:gd name="connsiteY2" fmla="*/ 823334 h 1329726"/>
                <a:gd name="connsiteX3" fmla="*/ 361602 w 723716"/>
                <a:gd name="connsiteY3" fmla="*/ 873615 h 1329726"/>
                <a:gd name="connsiteX4" fmla="*/ 370794 w 723716"/>
                <a:gd name="connsiteY4" fmla="*/ 875471 h 1329726"/>
                <a:gd name="connsiteX5" fmla="*/ 407800 w 723716"/>
                <a:gd name="connsiteY5" fmla="*/ 897923 h 1329726"/>
                <a:gd name="connsiteX6" fmla="*/ 557194 w 723716"/>
                <a:gd name="connsiteY6" fmla="*/ 822668 h 1329726"/>
                <a:gd name="connsiteX7" fmla="*/ 481719 w 723716"/>
                <a:gd name="connsiteY7" fmla="*/ 451031 h 1329726"/>
                <a:gd name="connsiteX8" fmla="*/ 470431 w 723716"/>
                <a:gd name="connsiteY8" fmla="*/ 456900 h 1329726"/>
                <a:gd name="connsiteX9" fmla="*/ 311686 w 723716"/>
                <a:gd name="connsiteY9" fmla="*/ 645895 h 1329726"/>
                <a:gd name="connsiteX10" fmla="*/ 313723 w 723716"/>
                <a:gd name="connsiteY10" fmla="*/ 669315 h 1329726"/>
                <a:gd name="connsiteX11" fmla="*/ 405131 w 723716"/>
                <a:gd name="connsiteY11" fmla="*/ 746092 h 1329726"/>
                <a:gd name="connsiteX12" fmla="*/ 428551 w 723716"/>
                <a:gd name="connsiteY12" fmla="*/ 744055 h 1329726"/>
                <a:gd name="connsiteX13" fmla="*/ 456120 w 723716"/>
                <a:gd name="connsiteY13" fmla="*/ 711233 h 1329726"/>
                <a:gd name="connsiteX14" fmla="*/ 428763 w 723716"/>
                <a:gd name="connsiteY14" fmla="*/ 681073 h 1329726"/>
                <a:gd name="connsiteX15" fmla="*/ 433168 w 723716"/>
                <a:gd name="connsiteY15" fmla="*/ 590720 h 1329726"/>
                <a:gd name="connsiteX16" fmla="*/ 523520 w 723716"/>
                <a:gd name="connsiteY16" fmla="*/ 595125 h 1329726"/>
                <a:gd name="connsiteX17" fmla="*/ 539160 w 723716"/>
                <a:gd name="connsiteY17" fmla="*/ 612368 h 1329726"/>
                <a:gd name="connsiteX18" fmla="*/ 587296 w 723716"/>
                <a:gd name="connsiteY18" fmla="*/ 555060 h 1329726"/>
                <a:gd name="connsiteX19" fmla="*/ 585259 w 723716"/>
                <a:gd name="connsiteY19" fmla="*/ 531640 h 1329726"/>
                <a:gd name="connsiteX20" fmla="*/ 493851 w 723716"/>
                <a:gd name="connsiteY20" fmla="*/ 454862 h 1329726"/>
                <a:gd name="connsiteX21" fmla="*/ 481719 w 723716"/>
                <a:gd name="connsiteY21" fmla="*/ 451031 h 1329726"/>
                <a:gd name="connsiteX22" fmla="*/ 367027 w 723716"/>
                <a:gd name="connsiteY22" fmla="*/ 211232 h 1329726"/>
                <a:gd name="connsiteX23" fmla="*/ 414806 w 723716"/>
                <a:gd name="connsiteY23" fmla="*/ 215615 h 1329726"/>
                <a:gd name="connsiteX24" fmla="*/ 467973 w 723716"/>
                <a:gd name="connsiteY24" fmla="*/ 232415 h 1329726"/>
                <a:gd name="connsiteX25" fmla="*/ 588650 w 723716"/>
                <a:gd name="connsiteY25" fmla="*/ 634586 h 1329726"/>
                <a:gd name="connsiteX26" fmla="*/ 577475 w 723716"/>
                <a:gd name="connsiteY26" fmla="*/ 654610 h 1329726"/>
                <a:gd name="connsiteX27" fmla="*/ 707206 w 723716"/>
                <a:gd name="connsiteY27" fmla="*/ 797638 h 1329726"/>
                <a:gd name="connsiteX28" fmla="*/ 720210 w 723716"/>
                <a:gd name="connsiteY28" fmla="*/ 819458 h 1329726"/>
                <a:gd name="connsiteX29" fmla="*/ 722358 w 723716"/>
                <a:gd name="connsiteY29" fmla="*/ 834324 h 1329726"/>
                <a:gd name="connsiteX30" fmla="*/ 723476 w 723716"/>
                <a:gd name="connsiteY30" fmla="*/ 838406 h 1329726"/>
                <a:gd name="connsiteX31" fmla="*/ 723228 w 723716"/>
                <a:gd name="connsiteY31" fmla="*/ 840352 h 1329726"/>
                <a:gd name="connsiteX32" fmla="*/ 723716 w 723716"/>
                <a:gd name="connsiteY32" fmla="*/ 843727 h 1329726"/>
                <a:gd name="connsiteX33" fmla="*/ 721813 w 723716"/>
                <a:gd name="connsiteY33" fmla="*/ 851471 h 1329726"/>
                <a:gd name="connsiteX34" fmla="*/ 720381 w 723716"/>
                <a:gd name="connsiteY34" fmla="*/ 862731 h 1329726"/>
                <a:gd name="connsiteX35" fmla="*/ 718007 w 723716"/>
                <a:gd name="connsiteY35" fmla="*/ 866965 h 1329726"/>
                <a:gd name="connsiteX36" fmla="*/ 717866 w 723716"/>
                <a:gd name="connsiteY36" fmla="*/ 867541 h 1329726"/>
                <a:gd name="connsiteX37" fmla="*/ 717107 w 723716"/>
                <a:gd name="connsiteY37" fmla="*/ 868570 h 1329726"/>
                <a:gd name="connsiteX38" fmla="*/ 708390 w 723716"/>
                <a:gd name="connsiteY38" fmla="*/ 884121 h 1329726"/>
                <a:gd name="connsiteX39" fmla="*/ 688415 w 723716"/>
                <a:gd name="connsiteY39" fmla="*/ 899811 h 1329726"/>
                <a:gd name="connsiteX40" fmla="*/ 462546 w 723716"/>
                <a:gd name="connsiteY40" fmla="*/ 1013590 h 1329726"/>
                <a:gd name="connsiteX41" fmla="*/ 462605 w 723716"/>
                <a:gd name="connsiteY41" fmla="*/ 1013982 h 1329726"/>
                <a:gd name="connsiteX42" fmla="*/ 462604 w 723716"/>
                <a:gd name="connsiteY42" fmla="*/ 1169393 h 1329726"/>
                <a:gd name="connsiteX43" fmla="*/ 459513 w 723716"/>
                <a:gd name="connsiteY43" fmla="*/ 1184702 h 1329726"/>
                <a:gd name="connsiteX44" fmla="*/ 462604 w 723716"/>
                <a:gd name="connsiteY44" fmla="*/ 1184702 h 1329726"/>
                <a:gd name="connsiteX45" fmla="*/ 462604 w 723716"/>
                <a:gd name="connsiteY45" fmla="*/ 1317928 h 1329726"/>
                <a:gd name="connsiteX46" fmla="*/ 345565 w 723716"/>
                <a:gd name="connsiteY46" fmla="*/ 1329726 h 1329726"/>
                <a:gd name="connsiteX47" fmla="*/ 207447 w 723716"/>
                <a:gd name="connsiteY47" fmla="*/ 1315803 h 1329726"/>
                <a:gd name="connsiteX48" fmla="*/ 161957 w 723716"/>
                <a:gd name="connsiteY48" fmla="*/ 1301682 h 1329726"/>
                <a:gd name="connsiteX49" fmla="*/ 161957 w 723716"/>
                <a:gd name="connsiteY49" fmla="*/ 1184702 h 1329726"/>
                <a:gd name="connsiteX50" fmla="*/ 165048 w 723716"/>
                <a:gd name="connsiteY50" fmla="*/ 1184702 h 1329726"/>
                <a:gd name="connsiteX51" fmla="*/ 161957 w 723716"/>
                <a:gd name="connsiteY51" fmla="*/ 1169392 h 1329726"/>
                <a:gd name="connsiteX52" fmla="*/ 161957 w 723716"/>
                <a:gd name="connsiteY52" fmla="*/ 1013982 h 1329726"/>
                <a:gd name="connsiteX53" fmla="*/ 253768 w 723716"/>
                <a:gd name="connsiteY53" fmla="*/ 875471 h 1329726"/>
                <a:gd name="connsiteX54" fmla="*/ 269005 w 723716"/>
                <a:gd name="connsiteY54" fmla="*/ 872395 h 1329726"/>
                <a:gd name="connsiteX55" fmla="*/ 276163 w 723716"/>
                <a:gd name="connsiteY55" fmla="*/ 824967 h 1329726"/>
                <a:gd name="connsiteX56" fmla="*/ 207919 w 723716"/>
                <a:gd name="connsiteY56" fmla="*/ 811639 h 1329726"/>
                <a:gd name="connsiteX57" fmla="*/ 120551 w 723716"/>
                <a:gd name="connsiteY57" fmla="*/ 745066 h 1329726"/>
                <a:gd name="connsiteX58" fmla="*/ 102951 w 723716"/>
                <a:gd name="connsiteY58" fmla="*/ 718708 h 1329726"/>
                <a:gd name="connsiteX59" fmla="*/ 131930 w 723716"/>
                <a:gd name="connsiteY59" fmla="*/ 728281 h 1329726"/>
                <a:gd name="connsiteX60" fmla="*/ 289171 w 723716"/>
                <a:gd name="connsiteY60" fmla="*/ 640207 h 1329726"/>
                <a:gd name="connsiteX61" fmla="*/ 167671 w 723716"/>
                <a:gd name="connsiteY61" fmla="*/ 507093 h 1329726"/>
                <a:gd name="connsiteX62" fmla="*/ 63887 w 723716"/>
                <a:gd name="connsiteY62" fmla="*/ 523560 h 1329726"/>
                <a:gd name="connsiteX63" fmla="*/ 56524 w 723716"/>
                <a:gd name="connsiteY63" fmla="*/ 529843 h 1329726"/>
                <a:gd name="connsiteX64" fmla="*/ 66130 w 723716"/>
                <a:gd name="connsiteY64" fmla="*/ 470121 h 1329726"/>
                <a:gd name="connsiteX65" fmla="*/ 87242 w 723716"/>
                <a:gd name="connsiteY65" fmla="*/ 409468 h 1329726"/>
                <a:gd name="connsiteX66" fmla="*/ 367027 w 723716"/>
                <a:gd name="connsiteY66" fmla="*/ 211232 h 1329726"/>
                <a:gd name="connsiteX67" fmla="*/ 39003 w 723716"/>
                <a:gd name="connsiteY67" fmla="*/ 111125 h 1329726"/>
                <a:gd name="connsiteX68" fmla="*/ 145951 w 723716"/>
                <a:gd name="connsiteY68" fmla="*/ 237575 h 1329726"/>
                <a:gd name="connsiteX69" fmla="*/ 126450 w 723716"/>
                <a:gd name="connsiteY69" fmla="*/ 257076 h 1329726"/>
                <a:gd name="connsiteX70" fmla="*/ 0 w 723716"/>
                <a:gd name="connsiteY70" fmla="*/ 150128 h 1329726"/>
                <a:gd name="connsiteX71" fmla="*/ 135752 w 723716"/>
                <a:gd name="connsiteY71" fmla="*/ 45962 h 1329726"/>
                <a:gd name="connsiteX72" fmla="*/ 206329 w 723716"/>
                <a:gd name="connsiteY72" fmla="*/ 195783 h 1329726"/>
                <a:gd name="connsiteX73" fmla="*/ 182445 w 723716"/>
                <a:gd name="connsiteY73" fmla="*/ 209573 h 1329726"/>
                <a:gd name="connsiteX74" fmla="*/ 87984 w 723716"/>
                <a:gd name="connsiteY74" fmla="*/ 73541 h 1329726"/>
                <a:gd name="connsiteX75" fmla="*/ 423651 w 723716"/>
                <a:gd name="connsiteY75" fmla="*/ 8059 h 1329726"/>
                <a:gd name="connsiteX76" fmla="*/ 476930 w 723716"/>
                <a:gd name="connsiteY76" fmla="*/ 22335 h 1329726"/>
                <a:gd name="connsiteX77" fmla="*/ 420895 w 723716"/>
                <a:gd name="connsiteY77" fmla="*/ 178180 h 1329726"/>
                <a:gd name="connsiteX78" fmla="*/ 394256 w 723716"/>
                <a:gd name="connsiteY78" fmla="*/ 171042 h 1329726"/>
                <a:gd name="connsiteX79" fmla="*/ 246071 w 723716"/>
                <a:gd name="connsiteY79" fmla="*/ 8059 h 1329726"/>
                <a:gd name="connsiteX80" fmla="*/ 275466 w 723716"/>
                <a:gd name="connsiteY80" fmla="*/ 171042 h 1329726"/>
                <a:gd name="connsiteX81" fmla="*/ 248826 w 723716"/>
                <a:gd name="connsiteY81" fmla="*/ 178180 h 1329726"/>
                <a:gd name="connsiteX82" fmla="*/ 192792 w 723716"/>
                <a:gd name="connsiteY82" fmla="*/ 22335 h 1329726"/>
                <a:gd name="connsiteX83" fmla="*/ 307282 w 723716"/>
                <a:gd name="connsiteY83" fmla="*/ 0 h 1329726"/>
                <a:gd name="connsiteX84" fmla="*/ 362440 w 723716"/>
                <a:gd name="connsiteY84" fmla="*/ 1 h 1329726"/>
                <a:gd name="connsiteX85" fmla="*/ 348651 w 723716"/>
                <a:gd name="connsiteY85" fmla="*/ 165038 h 1329726"/>
                <a:gd name="connsiteX86" fmla="*/ 321071 w 723716"/>
                <a:gd name="connsiteY86" fmla="*/ 165038 h 1329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723716" h="1329726">
                  <a:moveTo>
                    <a:pt x="495577" y="754735"/>
                  </a:moveTo>
                  <a:lnTo>
                    <a:pt x="423278" y="806404"/>
                  </a:lnTo>
                  <a:lnTo>
                    <a:pt x="354013" y="823334"/>
                  </a:lnTo>
                  <a:lnTo>
                    <a:pt x="361602" y="873615"/>
                  </a:lnTo>
                  <a:lnTo>
                    <a:pt x="370794" y="875471"/>
                  </a:lnTo>
                  <a:lnTo>
                    <a:pt x="407800" y="897923"/>
                  </a:lnTo>
                  <a:lnTo>
                    <a:pt x="557194" y="822668"/>
                  </a:lnTo>
                  <a:close/>
                  <a:moveTo>
                    <a:pt x="481719" y="451031"/>
                  </a:moveTo>
                  <a:cubicBezTo>
                    <a:pt x="477481" y="451399"/>
                    <a:pt x="473383" y="453385"/>
                    <a:pt x="470431" y="456900"/>
                  </a:cubicBezTo>
                  <a:lnTo>
                    <a:pt x="311686" y="645895"/>
                  </a:lnTo>
                  <a:cubicBezTo>
                    <a:pt x="305781" y="652925"/>
                    <a:pt x="306693" y="663410"/>
                    <a:pt x="313723" y="669315"/>
                  </a:cubicBezTo>
                  <a:lnTo>
                    <a:pt x="405131" y="746092"/>
                  </a:lnTo>
                  <a:cubicBezTo>
                    <a:pt x="412161" y="751997"/>
                    <a:pt x="422646" y="751085"/>
                    <a:pt x="428551" y="744055"/>
                  </a:cubicBezTo>
                  <a:lnTo>
                    <a:pt x="456120" y="711233"/>
                  </a:lnTo>
                  <a:lnTo>
                    <a:pt x="428763" y="681073"/>
                  </a:lnTo>
                  <a:cubicBezTo>
                    <a:pt x="405029" y="654906"/>
                    <a:pt x="407001" y="614454"/>
                    <a:pt x="433168" y="590720"/>
                  </a:cubicBezTo>
                  <a:cubicBezTo>
                    <a:pt x="459334" y="566986"/>
                    <a:pt x="499786" y="568958"/>
                    <a:pt x="523520" y="595125"/>
                  </a:cubicBezTo>
                  <a:lnTo>
                    <a:pt x="539160" y="612368"/>
                  </a:lnTo>
                  <a:lnTo>
                    <a:pt x="587296" y="555060"/>
                  </a:lnTo>
                  <a:cubicBezTo>
                    <a:pt x="593201" y="548030"/>
                    <a:pt x="592289" y="537545"/>
                    <a:pt x="585259" y="531640"/>
                  </a:cubicBezTo>
                  <a:lnTo>
                    <a:pt x="493851" y="454862"/>
                  </a:lnTo>
                  <a:cubicBezTo>
                    <a:pt x="490336" y="451910"/>
                    <a:pt x="485957" y="450662"/>
                    <a:pt x="481719" y="451031"/>
                  </a:cubicBezTo>
                  <a:close/>
                  <a:moveTo>
                    <a:pt x="367027" y="211232"/>
                  </a:moveTo>
                  <a:cubicBezTo>
                    <a:pt x="383027" y="211145"/>
                    <a:pt x="399010" y="212579"/>
                    <a:pt x="414806" y="215615"/>
                  </a:cubicBezTo>
                  <a:cubicBezTo>
                    <a:pt x="432858" y="219084"/>
                    <a:pt x="450666" y="224644"/>
                    <a:pt x="467973" y="232415"/>
                  </a:cubicBezTo>
                  <a:cubicBezTo>
                    <a:pt x="606433" y="294579"/>
                    <a:pt x="660462" y="474638"/>
                    <a:pt x="588650" y="634586"/>
                  </a:cubicBezTo>
                  <a:lnTo>
                    <a:pt x="577475" y="654610"/>
                  </a:lnTo>
                  <a:lnTo>
                    <a:pt x="707206" y="797638"/>
                  </a:lnTo>
                  <a:cubicBezTo>
                    <a:pt x="713139" y="804180"/>
                    <a:pt x="717466" y="811615"/>
                    <a:pt x="720210" y="819458"/>
                  </a:cubicBezTo>
                  <a:lnTo>
                    <a:pt x="722358" y="834324"/>
                  </a:lnTo>
                  <a:lnTo>
                    <a:pt x="723476" y="838406"/>
                  </a:lnTo>
                  <a:lnTo>
                    <a:pt x="723228" y="840352"/>
                  </a:lnTo>
                  <a:lnTo>
                    <a:pt x="723716" y="843727"/>
                  </a:lnTo>
                  <a:lnTo>
                    <a:pt x="721813" y="851471"/>
                  </a:lnTo>
                  <a:lnTo>
                    <a:pt x="720381" y="862731"/>
                  </a:lnTo>
                  <a:lnTo>
                    <a:pt x="718007" y="866965"/>
                  </a:lnTo>
                  <a:lnTo>
                    <a:pt x="717866" y="867541"/>
                  </a:lnTo>
                  <a:lnTo>
                    <a:pt x="717107" y="868570"/>
                  </a:lnTo>
                  <a:lnTo>
                    <a:pt x="708390" y="884121"/>
                  </a:lnTo>
                  <a:cubicBezTo>
                    <a:pt x="703011" y="890454"/>
                    <a:pt x="696302" y="895838"/>
                    <a:pt x="688415" y="899811"/>
                  </a:cubicBezTo>
                  <a:lnTo>
                    <a:pt x="462546" y="1013590"/>
                  </a:lnTo>
                  <a:lnTo>
                    <a:pt x="462605" y="1013982"/>
                  </a:lnTo>
                  <a:cubicBezTo>
                    <a:pt x="462605" y="1065786"/>
                    <a:pt x="462604" y="1117589"/>
                    <a:pt x="462604" y="1169393"/>
                  </a:cubicBezTo>
                  <a:lnTo>
                    <a:pt x="459513" y="1184702"/>
                  </a:lnTo>
                  <a:lnTo>
                    <a:pt x="462604" y="1184702"/>
                  </a:lnTo>
                  <a:lnTo>
                    <a:pt x="462604" y="1317928"/>
                  </a:lnTo>
                  <a:lnTo>
                    <a:pt x="345565" y="1329726"/>
                  </a:lnTo>
                  <a:cubicBezTo>
                    <a:pt x="298253" y="1329726"/>
                    <a:pt x="252060" y="1324932"/>
                    <a:pt x="207447" y="1315803"/>
                  </a:cubicBezTo>
                  <a:lnTo>
                    <a:pt x="161957" y="1301682"/>
                  </a:lnTo>
                  <a:lnTo>
                    <a:pt x="161957" y="1184702"/>
                  </a:lnTo>
                  <a:lnTo>
                    <a:pt x="165048" y="1184702"/>
                  </a:lnTo>
                  <a:lnTo>
                    <a:pt x="161957" y="1169392"/>
                  </a:lnTo>
                  <a:lnTo>
                    <a:pt x="161957" y="1013982"/>
                  </a:lnTo>
                  <a:cubicBezTo>
                    <a:pt x="161957" y="951715"/>
                    <a:pt x="199814" y="898291"/>
                    <a:pt x="253768" y="875471"/>
                  </a:cubicBezTo>
                  <a:lnTo>
                    <a:pt x="269005" y="872395"/>
                  </a:lnTo>
                  <a:lnTo>
                    <a:pt x="276163" y="824967"/>
                  </a:lnTo>
                  <a:lnTo>
                    <a:pt x="207919" y="811639"/>
                  </a:lnTo>
                  <a:cubicBezTo>
                    <a:pt x="173303" y="796097"/>
                    <a:pt x="143965" y="773187"/>
                    <a:pt x="120551" y="745066"/>
                  </a:cubicBezTo>
                  <a:lnTo>
                    <a:pt x="102951" y="718708"/>
                  </a:lnTo>
                  <a:lnTo>
                    <a:pt x="131930" y="728281"/>
                  </a:lnTo>
                  <a:cubicBezTo>
                    <a:pt x="208903" y="740719"/>
                    <a:pt x="279302" y="701286"/>
                    <a:pt x="289171" y="640207"/>
                  </a:cubicBezTo>
                  <a:cubicBezTo>
                    <a:pt x="299041" y="579127"/>
                    <a:pt x="244643" y="519529"/>
                    <a:pt x="167671" y="507093"/>
                  </a:cubicBezTo>
                  <a:cubicBezTo>
                    <a:pt x="129185" y="500874"/>
                    <a:pt x="92343" y="507622"/>
                    <a:pt x="63887" y="523560"/>
                  </a:cubicBezTo>
                  <a:lnTo>
                    <a:pt x="56524" y="529843"/>
                  </a:lnTo>
                  <a:lnTo>
                    <a:pt x="66130" y="470121"/>
                  </a:lnTo>
                  <a:cubicBezTo>
                    <a:pt x="71255" y="449770"/>
                    <a:pt x="78265" y="429461"/>
                    <a:pt x="87242" y="409468"/>
                  </a:cubicBezTo>
                  <a:cubicBezTo>
                    <a:pt x="142224" y="287008"/>
                    <a:pt x="255030" y="211841"/>
                    <a:pt x="367027" y="211232"/>
                  </a:cubicBezTo>
                  <a:close/>
                  <a:moveTo>
                    <a:pt x="39003" y="111125"/>
                  </a:moveTo>
                  <a:lnTo>
                    <a:pt x="145951" y="237575"/>
                  </a:lnTo>
                  <a:lnTo>
                    <a:pt x="126450" y="257076"/>
                  </a:lnTo>
                  <a:lnTo>
                    <a:pt x="0" y="150128"/>
                  </a:lnTo>
                  <a:close/>
                  <a:moveTo>
                    <a:pt x="135752" y="45962"/>
                  </a:moveTo>
                  <a:lnTo>
                    <a:pt x="206329" y="195783"/>
                  </a:lnTo>
                  <a:lnTo>
                    <a:pt x="182445" y="209573"/>
                  </a:lnTo>
                  <a:lnTo>
                    <a:pt x="87984" y="73541"/>
                  </a:lnTo>
                  <a:close/>
                  <a:moveTo>
                    <a:pt x="423651" y="8059"/>
                  </a:moveTo>
                  <a:lnTo>
                    <a:pt x="476930" y="22335"/>
                  </a:lnTo>
                  <a:lnTo>
                    <a:pt x="420895" y="178180"/>
                  </a:lnTo>
                  <a:lnTo>
                    <a:pt x="394256" y="171042"/>
                  </a:lnTo>
                  <a:close/>
                  <a:moveTo>
                    <a:pt x="246071" y="8059"/>
                  </a:moveTo>
                  <a:lnTo>
                    <a:pt x="275466" y="171042"/>
                  </a:lnTo>
                  <a:lnTo>
                    <a:pt x="248826" y="178180"/>
                  </a:lnTo>
                  <a:lnTo>
                    <a:pt x="192792" y="22335"/>
                  </a:lnTo>
                  <a:close/>
                  <a:moveTo>
                    <a:pt x="307282" y="0"/>
                  </a:moveTo>
                  <a:lnTo>
                    <a:pt x="362440" y="1"/>
                  </a:lnTo>
                  <a:lnTo>
                    <a:pt x="348651" y="165038"/>
                  </a:lnTo>
                  <a:lnTo>
                    <a:pt x="321071" y="1650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008BEF2D-EE29-4D7F-B8C9-8CD3BFD52E67}"/>
              </a:ext>
            </a:extLst>
          </p:cNvPr>
          <p:cNvGrpSpPr/>
          <p:nvPr/>
        </p:nvGrpSpPr>
        <p:grpSpPr>
          <a:xfrm>
            <a:off x="2265472" y="801700"/>
            <a:ext cx="1629386" cy="1629384"/>
            <a:chOff x="7904272" y="4741973"/>
            <a:chExt cx="1629386" cy="1629384"/>
          </a:xfrm>
        </p:grpSpPr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6FBB6B5E-4B3A-4C36-8060-C7303E532DF1}"/>
                </a:ext>
              </a:extLst>
            </p:cNvPr>
            <p:cNvGrpSpPr/>
            <p:nvPr/>
          </p:nvGrpSpPr>
          <p:grpSpPr>
            <a:xfrm>
              <a:off x="7904272" y="4741973"/>
              <a:ext cx="1629386" cy="1629384"/>
              <a:chOff x="6036027" y="2808620"/>
              <a:chExt cx="1629386" cy="1629384"/>
            </a:xfrm>
          </p:grpSpPr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848006C7-2770-4B0B-ADC1-6A873DE2F857}"/>
                  </a:ext>
                </a:extLst>
              </p:cNvPr>
              <p:cNvGrpSpPr/>
              <p:nvPr/>
            </p:nvGrpSpPr>
            <p:grpSpPr>
              <a:xfrm>
                <a:off x="6036027" y="2808620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118" name="楕円 117">
                  <a:extLst>
                    <a:ext uri="{FF2B5EF4-FFF2-40B4-BE49-F238E27FC236}">
                      <a16:creationId xmlns:a16="http://schemas.microsoft.com/office/drawing/2014/main" id="{8C0F4099-ACAC-40BF-9539-A390A1EBCC17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楕円 118">
                  <a:extLst>
                    <a:ext uri="{FF2B5EF4-FFF2-40B4-BE49-F238E27FC236}">
                      <a16:creationId xmlns:a16="http://schemas.microsoft.com/office/drawing/2014/main" id="{474F24DB-48DE-4631-B36B-26259CE5153D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7" name="&quot;禁止&quot;マーク 116">
                <a:extLst>
                  <a:ext uri="{FF2B5EF4-FFF2-40B4-BE49-F238E27FC236}">
                    <a16:creationId xmlns:a16="http://schemas.microsoft.com/office/drawing/2014/main" id="{737D65EE-0DB1-453A-9BCF-DE4D5D30653E}"/>
                  </a:ext>
                </a:extLst>
              </p:cNvPr>
              <p:cNvSpPr/>
              <p:nvPr/>
            </p:nvSpPr>
            <p:spPr bwMode="auto">
              <a:xfrm>
                <a:off x="6071989" y="2849646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D42ED02F-3424-4FE3-B133-82A437E2330E}"/>
                </a:ext>
              </a:extLst>
            </p:cNvPr>
            <p:cNvSpPr/>
            <p:nvPr/>
          </p:nvSpPr>
          <p:spPr bwMode="auto">
            <a:xfrm>
              <a:off x="8440369" y="4909006"/>
              <a:ext cx="555994" cy="1300442"/>
            </a:xfrm>
            <a:custGeom>
              <a:avLst/>
              <a:gdLst>
                <a:gd name="connsiteX0" fmla="*/ 379855 w 805041"/>
                <a:gd name="connsiteY0" fmla="*/ 0 h 1882952"/>
                <a:gd name="connsiteX1" fmla="*/ 654668 w 805041"/>
                <a:gd name="connsiteY1" fmla="*/ 317462 h 1882952"/>
                <a:gd name="connsiteX2" fmla="*/ 486825 w 805041"/>
                <a:gd name="connsiteY2" fmla="*/ 609976 h 1882952"/>
                <a:gd name="connsiteX3" fmla="*/ 413128 w 805041"/>
                <a:gd name="connsiteY3" fmla="*/ 627164 h 1882952"/>
                <a:gd name="connsiteX4" fmla="*/ 421692 w 805041"/>
                <a:gd name="connsiteY4" fmla="*/ 683912 h 1882952"/>
                <a:gd name="connsiteX5" fmla="*/ 437862 w 805041"/>
                <a:gd name="connsiteY5" fmla="*/ 687176 h 1882952"/>
                <a:gd name="connsiteX6" fmla="*/ 529673 w 805041"/>
                <a:gd name="connsiteY6" fmla="*/ 825687 h 1882952"/>
                <a:gd name="connsiteX7" fmla="*/ 529673 w 805041"/>
                <a:gd name="connsiteY7" fmla="*/ 831584 h 1882952"/>
                <a:gd name="connsiteX8" fmla="*/ 783025 w 805041"/>
                <a:gd name="connsiteY8" fmla="*/ 1084937 h 1882952"/>
                <a:gd name="connsiteX9" fmla="*/ 783025 w 805041"/>
                <a:gd name="connsiteY9" fmla="*/ 1175397 h 1882952"/>
                <a:gd name="connsiteX10" fmla="*/ 783025 w 805041"/>
                <a:gd name="connsiteY10" fmla="*/ 1175396 h 1882952"/>
                <a:gd name="connsiteX11" fmla="*/ 692565 w 805041"/>
                <a:gd name="connsiteY11" fmla="*/ 1175396 h 1882952"/>
                <a:gd name="connsiteX12" fmla="*/ 529673 w 805041"/>
                <a:gd name="connsiteY12" fmla="*/ 1012504 h 1882952"/>
                <a:gd name="connsiteX13" fmla="*/ 529672 w 805041"/>
                <a:gd name="connsiteY13" fmla="*/ 1201692 h 1882952"/>
                <a:gd name="connsiteX14" fmla="*/ 517859 w 805041"/>
                <a:gd name="connsiteY14" fmla="*/ 1260205 h 1882952"/>
                <a:gd name="connsiteX15" fmla="*/ 505036 w 805041"/>
                <a:gd name="connsiteY15" fmla="*/ 1279225 h 1882952"/>
                <a:gd name="connsiteX16" fmla="*/ 565467 w 805041"/>
                <a:gd name="connsiteY16" fmla="*/ 1504761 h 1882952"/>
                <a:gd name="connsiteX17" fmla="*/ 786306 w 805041"/>
                <a:gd name="connsiteY17" fmla="*/ 1725601 h 1882952"/>
                <a:gd name="connsiteX18" fmla="*/ 786306 w 805041"/>
                <a:gd name="connsiteY18" fmla="*/ 1816062 h 1882952"/>
                <a:gd name="connsiteX19" fmla="*/ 786306 w 805041"/>
                <a:gd name="connsiteY19" fmla="*/ 1816060 h 1882952"/>
                <a:gd name="connsiteX20" fmla="*/ 695846 w 805041"/>
                <a:gd name="connsiteY20" fmla="*/ 1816060 h 1882952"/>
                <a:gd name="connsiteX21" fmla="*/ 468708 w 805041"/>
                <a:gd name="connsiteY21" fmla="*/ 1588922 h 1882952"/>
                <a:gd name="connsiteX22" fmla="*/ 454657 w 805041"/>
                <a:gd name="connsiteY22" fmla="*/ 1567762 h 1882952"/>
                <a:gd name="connsiteX23" fmla="*/ 454395 w 805041"/>
                <a:gd name="connsiteY23" fmla="*/ 1566415 h 1882952"/>
                <a:gd name="connsiteX24" fmla="*/ 443865 w 805041"/>
                <a:gd name="connsiteY24" fmla="*/ 1545216 h 1882952"/>
                <a:gd name="connsiteX25" fmla="*/ 391443 w 805041"/>
                <a:gd name="connsiteY25" fmla="*/ 1349574 h 1882952"/>
                <a:gd name="connsiteX26" fmla="*/ 379348 w 805041"/>
                <a:gd name="connsiteY26" fmla="*/ 1352016 h 1882952"/>
                <a:gd name="connsiteX27" fmla="*/ 379349 w 805041"/>
                <a:gd name="connsiteY27" fmla="*/ 1352015 h 1882952"/>
                <a:gd name="connsiteX28" fmla="*/ 342820 w 805041"/>
                <a:gd name="connsiteY28" fmla="*/ 1344640 h 1882952"/>
                <a:gd name="connsiteX29" fmla="*/ 249270 w 805041"/>
                <a:gd name="connsiteY29" fmla="*/ 1506673 h 1882952"/>
                <a:gd name="connsiteX30" fmla="*/ 249269 w 805041"/>
                <a:gd name="connsiteY30" fmla="*/ 1818987 h 1882952"/>
                <a:gd name="connsiteX31" fmla="*/ 185304 w 805041"/>
                <a:gd name="connsiteY31" fmla="*/ 1882952 h 1882952"/>
                <a:gd name="connsiteX32" fmla="*/ 185305 w 805041"/>
                <a:gd name="connsiteY32" fmla="*/ 1882951 h 1882952"/>
                <a:gd name="connsiteX33" fmla="*/ 121340 w 805041"/>
                <a:gd name="connsiteY33" fmla="*/ 1818986 h 1882952"/>
                <a:gd name="connsiteX34" fmla="*/ 121340 w 805041"/>
                <a:gd name="connsiteY34" fmla="*/ 1497764 h 1882952"/>
                <a:gd name="connsiteX35" fmla="*/ 126367 w 805041"/>
                <a:gd name="connsiteY35" fmla="*/ 1472866 h 1882952"/>
                <a:gd name="connsiteX36" fmla="*/ 127134 w 805041"/>
                <a:gd name="connsiteY36" fmla="*/ 1471728 h 1882952"/>
                <a:gd name="connsiteX37" fmla="*/ 134678 w 805041"/>
                <a:gd name="connsiteY37" fmla="*/ 1449293 h 1882952"/>
                <a:gd name="connsiteX38" fmla="*/ 242460 w 805041"/>
                <a:gd name="connsiteY38" fmla="*/ 1262610 h 1882952"/>
                <a:gd name="connsiteX39" fmla="*/ 240838 w 805041"/>
                <a:gd name="connsiteY39" fmla="*/ 1260204 h 1882952"/>
                <a:gd name="connsiteX40" fmla="*/ 229025 w 805041"/>
                <a:gd name="connsiteY40" fmla="*/ 1201691 h 1882952"/>
                <a:gd name="connsiteX41" fmla="*/ 229025 w 805041"/>
                <a:gd name="connsiteY41" fmla="*/ 1036427 h 1882952"/>
                <a:gd name="connsiteX42" fmla="*/ 119370 w 805041"/>
                <a:gd name="connsiteY42" fmla="*/ 1226354 h 1882952"/>
                <a:gd name="connsiteX43" fmla="*/ 31992 w 805041"/>
                <a:gd name="connsiteY43" fmla="*/ 1249767 h 1882952"/>
                <a:gd name="connsiteX44" fmla="*/ 31993 w 805041"/>
                <a:gd name="connsiteY44" fmla="*/ 1249766 h 1882952"/>
                <a:gd name="connsiteX45" fmla="*/ 8580 w 805041"/>
                <a:gd name="connsiteY45" fmla="*/ 1162389 h 1882952"/>
                <a:gd name="connsiteX46" fmla="*/ 242889 w 805041"/>
                <a:gd name="connsiteY46" fmla="*/ 756555 h 1882952"/>
                <a:gd name="connsiteX47" fmla="*/ 253085 w 805041"/>
                <a:gd name="connsiteY47" fmla="*/ 744996 h 1882952"/>
                <a:gd name="connsiteX48" fmla="*/ 254698 w 805041"/>
                <a:gd name="connsiteY48" fmla="*/ 741639 h 1882952"/>
                <a:gd name="connsiteX49" fmla="*/ 320836 w 805041"/>
                <a:gd name="connsiteY49" fmla="*/ 687176 h 1882952"/>
                <a:gd name="connsiteX50" fmla="*/ 322173 w 805041"/>
                <a:gd name="connsiteY50" fmla="*/ 686906 h 1882952"/>
                <a:gd name="connsiteX51" fmla="*/ 331713 w 805041"/>
                <a:gd name="connsiteY51" fmla="*/ 623696 h 1882952"/>
                <a:gd name="connsiteX52" fmla="*/ 272886 w 805041"/>
                <a:gd name="connsiteY52" fmla="*/ 609976 h 1882952"/>
                <a:gd name="connsiteX53" fmla="*/ 105042 w 805041"/>
                <a:gd name="connsiteY53" fmla="*/ 317462 h 1882952"/>
                <a:gd name="connsiteX54" fmla="*/ 379855 w 805041"/>
                <a:gd name="connsiteY54" fmla="*/ 0 h 188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805041" h="1882952">
                  <a:moveTo>
                    <a:pt x="379855" y="0"/>
                  </a:moveTo>
                  <a:cubicBezTo>
                    <a:pt x="531630" y="0"/>
                    <a:pt x="654668" y="142133"/>
                    <a:pt x="654668" y="317462"/>
                  </a:cubicBezTo>
                  <a:cubicBezTo>
                    <a:pt x="654668" y="448959"/>
                    <a:pt x="585459" y="561783"/>
                    <a:pt x="486825" y="609976"/>
                  </a:cubicBezTo>
                  <a:lnTo>
                    <a:pt x="413128" y="627164"/>
                  </a:lnTo>
                  <a:lnTo>
                    <a:pt x="421692" y="683912"/>
                  </a:lnTo>
                  <a:lnTo>
                    <a:pt x="437862" y="687176"/>
                  </a:lnTo>
                  <a:cubicBezTo>
                    <a:pt x="491816" y="709997"/>
                    <a:pt x="529673" y="763421"/>
                    <a:pt x="529673" y="825687"/>
                  </a:cubicBezTo>
                  <a:lnTo>
                    <a:pt x="529673" y="831584"/>
                  </a:lnTo>
                  <a:lnTo>
                    <a:pt x="783025" y="1084937"/>
                  </a:lnTo>
                  <a:cubicBezTo>
                    <a:pt x="808005" y="1109917"/>
                    <a:pt x="808005" y="1150417"/>
                    <a:pt x="783025" y="1175397"/>
                  </a:cubicBezTo>
                  <a:lnTo>
                    <a:pt x="783025" y="1175396"/>
                  </a:lnTo>
                  <a:cubicBezTo>
                    <a:pt x="758045" y="1200376"/>
                    <a:pt x="717545" y="1200376"/>
                    <a:pt x="692565" y="1175396"/>
                  </a:cubicBezTo>
                  <a:lnTo>
                    <a:pt x="529673" y="1012504"/>
                  </a:lnTo>
                  <a:lnTo>
                    <a:pt x="529672" y="1201692"/>
                  </a:lnTo>
                  <a:cubicBezTo>
                    <a:pt x="529672" y="1222448"/>
                    <a:pt x="525466" y="1242221"/>
                    <a:pt x="517859" y="1260205"/>
                  </a:cubicBezTo>
                  <a:lnTo>
                    <a:pt x="505036" y="1279225"/>
                  </a:lnTo>
                  <a:lnTo>
                    <a:pt x="565467" y="1504761"/>
                  </a:lnTo>
                  <a:lnTo>
                    <a:pt x="786306" y="1725601"/>
                  </a:lnTo>
                  <a:cubicBezTo>
                    <a:pt x="811286" y="1750581"/>
                    <a:pt x="811286" y="1791082"/>
                    <a:pt x="786306" y="1816062"/>
                  </a:cubicBezTo>
                  <a:lnTo>
                    <a:pt x="786306" y="1816060"/>
                  </a:lnTo>
                  <a:cubicBezTo>
                    <a:pt x="761326" y="1841040"/>
                    <a:pt x="720826" y="1841040"/>
                    <a:pt x="695846" y="1816060"/>
                  </a:cubicBezTo>
                  <a:lnTo>
                    <a:pt x="468708" y="1588922"/>
                  </a:lnTo>
                  <a:cubicBezTo>
                    <a:pt x="462463" y="1582677"/>
                    <a:pt x="457779" y="1575462"/>
                    <a:pt x="454657" y="1567762"/>
                  </a:cubicBezTo>
                  <a:lnTo>
                    <a:pt x="454395" y="1566415"/>
                  </a:lnTo>
                  <a:lnTo>
                    <a:pt x="443865" y="1545216"/>
                  </a:lnTo>
                  <a:lnTo>
                    <a:pt x="391443" y="1349574"/>
                  </a:lnTo>
                  <a:lnTo>
                    <a:pt x="379348" y="1352016"/>
                  </a:lnTo>
                  <a:lnTo>
                    <a:pt x="379349" y="1352015"/>
                  </a:lnTo>
                  <a:lnTo>
                    <a:pt x="342820" y="1344640"/>
                  </a:lnTo>
                  <a:lnTo>
                    <a:pt x="249270" y="1506673"/>
                  </a:lnTo>
                  <a:lnTo>
                    <a:pt x="249269" y="1818987"/>
                  </a:lnTo>
                  <a:cubicBezTo>
                    <a:pt x="249269" y="1854314"/>
                    <a:pt x="220631" y="1882952"/>
                    <a:pt x="185304" y="1882952"/>
                  </a:cubicBezTo>
                  <a:lnTo>
                    <a:pt x="185305" y="1882951"/>
                  </a:lnTo>
                  <a:cubicBezTo>
                    <a:pt x="149978" y="1882951"/>
                    <a:pt x="121340" y="1854313"/>
                    <a:pt x="121340" y="1818986"/>
                  </a:cubicBezTo>
                  <a:lnTo>
                    <a:pt x="121340" y="1497764"/>
                  </a:lnTo>
                  <a:cubicBezTo>
                    <a:pt x="121340" y="1488933"/>
                    <a:pt x="123130" y="1480519"/>
                    <a:pt x="126367" y="1472866"/>
                  </a:cubicBezTo>
                  <a:lnTo>
                    <a:pt x="127134" y="1471728"/>
                  </a:lnTo>
                  <a:lnTo>
                    <a:pt x="134678" y="1449293"/>
                  </a:lnTo>
                  <a:lnTo>
                    <a:pt x="242460" y="1262610"/>
                  </a:lnTo>
                  <a:lnTo>
                    <a:pt x="240838" y="1260204"/>
                  </a:lnTo>
                  <a:cubicBezTo>
                    <a:pt x="233232" y="1242220"/>
                    <a:pt x="229025" y="1222447"/>
                    <a:pt x="229025" y="1201691"/>
                  </a:cubicBezTo>
                  <a:lnTo>
                    <a:pt x="229025" y="1036427"/>
                  </a:lnTo>
                  <a:lnTo>
                    <a:pt x="119370" y="1226354"/>
                  </a:lnTo>
                  <a:cubicBezTo>
                    <a:pt x="101706" y="1256948"/>
                    <a:pt x="62586" y="1267430"/>
                    <a:pt x="31992" y="1249767"/>
                  </a:cubicBezTo>
                  <a:lnTo>
                    <a:pt x="31993" y="1249766"/>
                  </a:lnTo>
                  <a:cubicBezTo>
                    <a:pt x="1399" y="1232103"/>
                    <a:pt x="-9083" y="1192983"/>
                    <a:pt x="8580" y="1162389"/>
                  </a:cubicBezTo>
                  <a:lnTo>
                    <a:pt x="242889" y="756555"/>
                  </a:lnTo>
                  <a:lnTo>
                    <a:pt x="253085" y="744996"/>
                  </a:lnTo>
                  <a:lnTo>
                    <a:pt x="254698" y="741639"/>
                  </a:lnTo>
                  <a:cubicBezTo>
                    <a:pt x="270907" y="717648"/>
                    <a:pt x="293859" y="698587"/>
                    <a:pt x="320836" y="687176"/>
                  </a:cubicBezTo>
                  <a:lnTo>
                    <a:pt x="322173" y="686906"/>
                  </a:lnTo>
                  <a:lnTo>
                    <a:pt x="331713" y="623696"/>
                  </a:lnTo>
                  <a:lnTo>
                    <a:pt x="272886" y="609976"/>
                  </a:lnTo>
                  <a:cubicBezTo>
                    <a:pt x="174251" y="561783"/>
                    <a:pt x="105042" y="448959"/>
                    <a:pt x="105042" y="317462"/>
                  </a:cubicBezTo>
                  <a:cubicBezTo>
                    <a:pt x="105042" y="142133"/>
                    <a:pt x="228080" y="0"/>
                    <a:pt x="37985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6A363821-8876-4A1D-849C-C969A3983584}"/>
              </a:ext>
            </a:extLst>
          </p:cNvPr>
          <p:cNvGrpSpPr/>
          <p:nvPr/>
        </p:nvGrpSpPr>
        <p:grpSpPr>
          <a:xfrm>
            <a:off x="4128901" y="789000"/>
            <a:ext cx="1629386" cy="1629384"/>
            <a:chOff x="9323201" y="4741973"/>
            <a:chExt cx="1629386" cy="1629384"/>
          </a:xfrm>
        </p:grpSpPr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3485EDCC-65F1-4AC1-AE68-8B0498422074}"/>
                </a:ext>
              </a:extLst>
            </p:cNvPr>
            <p:cNvGrpSpPr/>
            <p:nvPr/>
          </p:nvGrpSpPr>
          <p:grpSpPr>
            <a:xfrm>
              <a:off x="9323201" y="4741973"/>
              <a:ext cx="1629386" cy="1629384"/>
              <a:chOff x="7904272" y="4741973"/>
              <a:chExt cx="1629386" cy="1629384"/>
            </a:xfrm>
          </p:grpSpPr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A13ACD65-B201-4759-AAEF-E040882CF6DC}"/>
                  </a:ext>
                </a:extLst>
              </p:cNvPr>
              <p:cNvGrpSpPr/>
              <p:nvPr/>
            </p:nvGrpSpPr>
            <p:grpSpPr>
              <a:xfrm>
                <a:off x="7904272" y="4741973"/>
                <a:ext cx="1629386" cy="1629384"/>
                <a:chOff x="6036027" y="2808620"/>
                <a:chExt cx="1629386" cy="1629384"/>
              </a:xfrm>
            </p:grpSpPr>
            <p:grpSp>
              <p:nvGrpSpPr>
                <p:cNvPr id="125" name="グループ化 124">
                  <a:extLst>
                    <a:ext uri="{FF2B5EF4-FFF2-40B4-BE49-F238E27FC236}">
                      <a16:creationId xmlns:a16="http://schemas.microsoft.com/office/drawing/2014/main" id="{F23B8543-710C-40CA-A980-5729957239E2}"/>
                    </a:ext>
                  </a:extLst>
                </p:cNvPr>
                <p:cNvGrpSpPr/>
                <p:nvPr/>
              </p:nvGrpSpPr>
              <p:grpSpPr>
                <a:xfrm>
                  <a:off x="6036027" y="2808620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127" name="楕円 126">
                    <a:extLst>
                      <a:ext uri="{FF2B5EF4-FFF2-40B4-BE49-F238E27FC236}">
                        <a16:creationId xmlns:a16="http://schemas.microsoft.com/office/drawing/2014/main" id="{95C91B2E-E2C6-4D81-9AE5-00E3B11573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" name="楕円 127">
                    <a:extLst>
                      <a:ext uri="{FF2B5EF4-FFF2-40B4-BE49-F238E27FC236}">
                        <a16:creationId xmlns:a16="http://schemas.microsoft.com/office/drawing/2014/main" id="{46B2924F-DB09-45C1-B7A4-84BF4B77BE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6" name="&quot;禁止&quot;マーク 125">
                  <a:extLst>
                    <a:ext uri="{FF2B5EF4-FFF2-40B4-BE49-F238E27FC236}">
                      <a16:creationId xmlns:a16="http://schemas.microsoft.com/office/drawing/2014/main" id="{0212703F-7AD7-476C-852B-95014B1F38CE}"/>
                    </a:ext>
                  </a:extLst>
                </p:cNvPr>
                <p:cNvSpPr/>
                <p:nvPr/>
              </p:nvSpPr>
              <p:spPr bwMode="auto">
                <a:xfrm>
                  <a:off x="6071989" y="284964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54790094-D73A-437F-A5FE-F330ED2FBCCE}"/>
                  </a:ext>
                </a:extLst>
              </p:cNvPr>
              <p:cNvSpPr/>
              <p:nvPr/>
            </p:nvSpPr>
            <p:spPr bwMode="auto">
              <a:xfrm>
                <a:off x="8470386" y="4947627"/>
                <a:ext cx="495960" cy="1160026"/>
              </a:xfrm>
              <a:custGeom>
                <a:avLst/>
                <a:gdLst>
                  <a:gd name="connsiteX0" fmla="*/ 379855 w 805041"/>
                  <a:gd name="connsiteY0" fmla="*/ 0 h 1882952"/>
                  <a:gd name="connsiteX1" fmla="*/ 654668 w 805041"/>
                  <a:gd name="connsiteY1" fmla="*/ 317462 h 1882952"/>
                  <a:gd name="connsiteX2" fmla="*/ 486825 w 805041"/>
                  <a:gd name="connsiteY2" fmla="*/ 609976 h 1882952"/>
                  <a:gd name="connsiteX3" fmla="*/ 413128 w 805041"/>
                  <a:gd name="connsiteY3" fmla="*/ 627164 h 1882952"/>
                  <a:gd name="connsiteX4" fmla="*/ 421692 w 805041"/>
                  <a:gd name="connsiteY4" fmla="*/ 683912 h 1882952"/>
                  <a:gd name="connsiteX5" fmla="*/ 437862 w 805041"/>
                  <a:gd name="connsiteY5" fmla="*/ 687176 h 1882952"/>
                  <a:gd name="connsiteX6" fmla="*/ 529673 w 805041"/>
                  <a:gd name="connsiteY6" fmla="*/ 825687 h 1882952"/>
                  <a:gd name="connsiteX7" fmla="*/ 529673 w 805041"/>
                  <a:gd name="connsiteY7" fmla="*/ 831584 h 1882952"/>
                  <a:gd name="connsiteX8" fmla="*/ 783025 w 805041"/>
                  <a:gd name="connsiteY8" fmla="*/ 1084937 h 1882952"/>
                  <a:gd name="connsiteX9" fmla="*/ 783025 w 805041"/>
                  <a:gd name="connsiteY9" fmla="*/ 1175397 h 1882952"/>
                  <a:gd name="connsiteX10" fmla="*/ 783025 w 805041"/>
                  <a:gd name="connsiteY10" fmla="*/ 1175396 h 1882952"/>
                  <a:gd name="connsiteX11" fmla="*/ 692565 w 805041"/>
                  <a:gd name="connsiteY11" fmla="*/ 1175396 h 1882952"/>
                  <a:gd name="connsiteX12" fmla="*/ 529673 w 805041"/>
                  <a:gd name="connsiteY12" fmla="*/ 1012504 h 1882952"/>
                  <a:gd name="connsiteX13" fmla="*/ 529672 w 805041"/>
                  <a:gd name="connsiteY13" fmla="*/ 1201692 h 1882952"/>
                  <a:gd name="connsiteX14" fmla="*/ 517859 w 805041"/>
                  <a:gd name="connsiteY14" fmla="*/ 1260205 h 1882952"/>
                  <a:gd name="connsiteX15" fmla="*/ 505036 w 805041"/>
                  <a:gd name="connsiteY15" fmla="*/ 1279225 h 1882952"/>
                  <a:gd name="connsiteX16" fmla="*/ 565467 w 805041"/>
                  <a:gd name="connsiteY16" fmla="*/ 1504761 h 1882952"/>
                  <a:gd name="connsiteX17" fmla="*/ 786306 w 805041"/>
                  <a:gd name="connsiteY17" fmla="*/ 1725601 h 1882952"/>
                  <a:gd name="connsiteX18" fmla="*/ 786306 w 805041"/>
                  <a:gd name="connsiteY18" fmla="*/ 1816062 h 1882952"/>
                  <a:gd name="connsiteX19" fmla="*/ 786306 w 805041"/>
                  <a:gd name="connsiteY19" fmla="*/ 1816060 h 1882952"/>
                  <a:gd name="connsiteX20" fmla="*/ 695846 w 805041"/>
                  <a:gd name="connsiteY20" fmla="*/ 1816060 h 1882952"/>
                  <a:gd name="connsiteX21" fmla="*/ 468708 w 805041"/>
                  <a:gd name="connsiteY21" fmla="*/ 1588922 h 1882952"/>
                  <a:gd name="connsiteX22" fmla="*/ 454657 w 805041"/>
                  <a:gd name="connsiteY22" fmla="*/ 1567762 h 1882952"/>
                  <a:gd name="connsiteX23" fmla="*/ 454395 w 805041"/>
                  <a:gd name="connsiteY23" fmla="*/ 1566415 h 1882952"/>
                  <a:gd name="connsiteX24" fmla="*/ 443865 w 805041"/>
                  <a:gd name="connsiteY24" fmla="*/ 1545216 h 1882952"/>
                  <a:gd name="connsiteX25" fmla="*/ 391443 w 805041"/>
                  <a:gd name="connsiteY25" fmla="*/ 1349574 h 1882952"/>
                  <a:gd name="connsiteX26" fmla="*/ 379348 w 805041"/>
                  <a:gd name="connsiteY26" fmla="*/ 1352016 h 1882952"/>
                  <a:gd name="connsiteX27" fmla="*/ 379349 w 805041"/>
                  <a:gd name="connsiteY27" fmla="*/ 1352015 h 1882952"/>
                  <a:gd name="connsiteX28" fmla="*/ 342820 w 805041"/>
                  <a:gd name="connsiteY28" fmla="*/ 1344640 h 1882952"/>
                  <a:gd name="connsiteX29" fmla="*/ 249270 w 805041"/>
                  <a:gd name="connsiteY29" fmla="*/ 1506673 h 1882952"/>
                  <a:gd name="connsiteX30" fmla="*/ 249269 w 805041"/>
                  <a:gd name="connsiteY30" fmla="*/ 1818987 h 1882952"/>
                  <a:gd name="connsiteX31" fmla="*/ 185304 w 805041"/>
                  <a:gd name="connsiteY31" fmla="*/ 1882952 h 1882952"/>
                  <a:gd name="connsiteX32" fmla="*/ 185305 w 805041"/>
                  <a:gd name="connsiteY32" fmla="*/ 1882951 h 1882952"/>
                  <a:gd name="connsiteX33" fmla="*/ 121340 w 805041"/>
                  <a:gd name="connsiteY33" fmla="*/ 1818986 h 1882952"/>
                  <a:gd name="connsiteX34" fmla="*/ 121340 w 805041"/>
                  <a:gd name="connsiteY34" fmla="*/ 1497764 h 1882952"/>
                  <a:gd name="connsiteX35" fmla="*/ 126367 w 805041"/>
                  <a:gd name="connsiteY35" fmla="*/ 1472866 h 1882952"/>
                  <a:gd name="connsiteX36" fmla="*/ 127134 w 805041"/>
                  <a:gd name="connsiteY36" fmla="*/ 1471728 h 1882952"/>
                  <a:gd name="connsiteX37" fmla="*/ 134678 w 805041"/>
                  <a:gd name="connsiteY37" fmla="*/ 1449293 h 1882952"/>
                  <a:gd name="connsiteX38" fmla="*/ 242460 w 805041"/>
                  <a:gd name="connsiteY38" fmla="*/ 1262610 h 1882952"/>
                  <a:gd name="connsiteX39" fmla="*/ 240838 w 805041"/>
                  <a:gd name="connsiteY39" fmla="*/ 1260204 h 1882952"/>
                  <a:gd name="connsiteX40" fmla="*/ 229025 w 805041"/>
                  <a:gd name="connsiteY40" fmla="*/ 1201691 h 1882952"/>
                  <a:gd name="connsiteX41" fmla="*/ 229025 w 805041"/>
                  <a:gd name="connsiteY41" fmla="*/ 1036427 h 1882952"/>
                  <a:gd name="connsiteX42" fmla="*/ 119370 w 805041"/>
                  <a:gd name="connsiteY42" fmla="*/ 1226354 h 1882952"/>
                  <a:gd name="connsiteX43" fmla="*/ 31992 w 805041"/>
                  <a:gd name="connsiteY43" fmla="*/ 1249767 h 1882952"/>
                  <a:gd name="connsiteX44" fmla="*/ 31993 w 805041"/>
                  <a:gd name="connsiteY44" fmla="*/ 1249766 h 1882952"/>
                  <a:gd name="connsiteX45" fmla="*/ 8580 w 805041"/>
                  <a:gd name="connsiteY45" fmla="*/ 1162389 h 1882952"/>
                  <a:gd name="connsiteX46" fmla="*/ 242889 w 805041"/>
                  <a:gd name="connsiteY46" fmla="*/ 756555 h 1882952"/>
                  <a:gd name="connsiteX47" fmla="*/ 253085 w 805041"/>
                  <a:gd name="connsiteY47" fmla="*/ 744996 h 1882952"/>
                  <a:gd name="connsiteX48" fmla="*/ 254698 w 805041"/>
                  <a:gd name="connsiteY48" fmla="*/ 741639 h 1882952"/>
                  <a:gd name="connsiteX49" fmla="*/ 320836 w 805041"/>
                  <a:gd name="connsiteY49" fmla="*/ 687176 h 1882952"/>
                  <a:gd name="connsiteX50" fmla="*/ 322173 w 805041"/>
                  <a:gd name="connsiteY50" fmla="*/ 686906 h 1882952"/>
                  <a:gd name="connsiteX51" fmla="*/ 331713 w 805041"/>
                  <a:gd name="connsiteY51" fmla="*/ 623696 h 1882952"/>
                  <a:gd name="connsiteX52" fmla="*/ 272886 w 805041"/>
                  <a:gd name="connsiteY52" fmla="*/ 609976 h 1882952"/>
                  <a:gd name="connsiteX53" fmla="*/ 105042 w 805041"/>
                  <a:gd name="connsiteY53" fmla="*/ 317462 h 1882952"/>
                  <a:gd name="connsiteX54" fmla="*/ 379855 w 805041"/>
                  <a:gd name="connsiteY54" fmla="*/ 0 h 1882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805041" h="1882952">
                    <a:moveTo>
                      <a:pt x="379855" y="0"/>
                    </a:moveTo>
                    <a:cubicBezTo>
                      <a:pt x="531630" y="0"/>
                      <a:pt x="654668" y="142133"/>
                      <a:pt x="654668" y="317462"/>
                    </a:cubicBezTo>
                    <a:cubicBezTo>
                      <a:pt x="654668" y="448959"/>
                      <a:pt x="585459" y="561783"/>
                      <a:pt x="486825" y="609976"/>
                    </a:cubicBezTo>
                    <a:lnTo>
                      <a:pt x="413128" y="627164"/>
                    </a:lnTo>
                    <a:lnTo>
                      <a:pt x="421692" y="683912"/>
                    </a:lnTo>
                    <a:lnTo>
                      <a:pt x="437862" y="687176"/>
                    </a:lnTo>
                    <a:cubicBezTo>
                      <a:pt x="491816" y="709997"/>
                      <a:pt x="529673" y="763421"/>
                      <a:pt x="529673" y="825687"/>
                    </a:cubicBezTo>
                    <a:lnTo>
                      <a:pt x="529673" y="831584"/>
                    </a:lnTo>
                    <a:lnTo>
                      <a:pt x="783025" y="1084937"/>
                    </a:lnTo>
                    <a:cubicBezTo>
                      <a:pt x="808005" y="1109917"/>
                      <a:pt x="808005" y="1150417"/>
                      <a:pt x="783025" y="1175397"/>
                    </a:cubicBezTo>
                    <a:lnTo>
                      <a:pt x="783025" y="1175396"/>
                    </a:lnTo>
                    <a:cubicBezTo>
                      <a:pt x="758045" y="1200376"/>
                      <a:pt x="717545" y="1200376"/>
                      <a:pt x="692565" y="1175396"/>
                    </a:cubicBezTo>
                    <a:lnTo>
                      <a:pt x="529673" y="1012504"/>
                    </a:lnTo>
                    <a:lnTo>
                      <a:pt x="529672" y="1201692"/>
                    </a:lnTo>
                    <a:cubicBezTo>
                      <a:pt x="529672" y="1222448"/>
                      <a:pt x="525466" y="1242221"/>
                      <a:pt x="517859" y="1260205"/>
                    </a:cubicBezTo>
                    <a:lnTo>
                      <a:pt x="505036" y="1279225"/>
                    </a:lnTo>
                    <a:lnTo>
                      <a:pt x="565467" y="1504761"/>
                    </a:lnTo>
                    <a:lnTo>
                      <a:pt x="786306" y="1725601"/>
                    </a:lnTo>
                    <a:cubicBezTo>
                      <a:pt x="811286" y="1750581"/>
                      <a:pt x="811286" y="1791082"/>
                      <a:pt x="786306" y="1816062"/>
                    </a:cubicBezTo>
                    <a:lnTo>
                      <a:pt x="786306" y="1816060"/>
                    </a:lnTo>
                    <a:cubicBezTo>
                      <a:pt x="761326" y="1841040"/>
                      <a:pt x="720826" y="1841040"/>
                      <a:pt x="695846" y="1816060"/>
                    </a:cubicBezTo>
                    <a:lnTo>
                      <a:pt x="468708" y="1588922"/>
                    </a:lnTo>
                    <a:cubicBezTo>
                      <a:pt x="462463" y="1582677"/>
                      <a:pt x="457779" y="1575462"/>
                      <a:pt x="454657" y="1567762"/>
                    </a:cubicBezTo>
                    <a:lnTo>
                      <a:pt x="454395" y="1566415"/>
                    </a:lnTo>
                    <a:lnTo>
                      <a:pt x="443865" y="1545216"/>
                    </a:lnTo>
                    <a:lnTo>
                      <a:pt x="391443" y="1349574"/>
                    </a:lnTo>
                    <a:lnTo>
                      <a:pt x="379348" y="1352016"/>
                    </a:lnTo>
                    <a:lnTo>
                      <a:pt x="379349" y="1352015"/>
                    </a:lnTo>
                    <a:lnTo>
                      <a:pt x="342820" y="1344640"/>
                    </a:lnTo>
                    <a:lnTo>
                      <a:pt x="249270" y="1506673"/>
                    </a:lnTo>
                    <a:lnTo>
                      <a:pt x="249269" y="1818987"/>
                    </a:lnTo>
                    <a:cubicBezTo>
                      <a:pt x="249269" y="1854314"/>
                      <a:pt x="220631" y="1882952"/>
                      <a:pt x="185304" y="1882952"/>
                    </a:cubicBezTo>
                    <a:lnTo>
                      <a:pt x="185305" y="1882951"/>
                    </a:lnTo>
                    <a:cubicBezTo>
                      <a:pt x="149978" y="1882951"/>
                      <a:pt x="121340" y="1854313"/>
                      <a:pt x="121340" y="1818986"/>
                    </a:cubicBezTo>
                    <a:lnTo>
                      <a:pt x="121340" y="1497764"/>
                    </a:lnTo>
                    <a:cubicBezTo>
                      <a:pt x="121340" y="1488933"/>
                      <a:pt x="123130" y="1480519"/>
                      <a:pt x="126367" y="1472866"/>
                    </a:cubicBezTo>
                    <a:lnTo>
                      <a:pt x="127134" y="1471728"/>
                    </a:lnTo>
                    <a:lnTo>
                      <a:pt x="134678" y="1449293"/>
                    </a:lnTo>
                    <a:lnTo>
                      <a:pt x="242460" y="1262610"/>
                    </a:lnTo>
                    <a:lnTo>
                      <a:pt x="240838" y="1260204"/>
                    </a:lnTo>
                    <a:cubicBezTo>
                      <a:pt x="233232" y="1242220"/>
                      <a:pt x="229025" y="1222447"/>
                      <a:pt x="229025" y="1201691"/>
                    </a:cubicBezTo>
                    <a:lnTo>
                      <a:pt x="229025" y="1036427"/>
                    </a:lnTo>
                    <a:lnTo>
                      <a:pt x="119370" y="1226354"/>
                    </a:lnTo>
                    <a:cubicBezTo>
                      <a:pt x="101706" y="1256948"/>
                      <a:pt x="62586" y="1267430"/>
                      <a:pt x="31992" y="1249767"/>
                    </a:cubicBezTo>
                    <a:lnTo>
                      <a:pt x="31993" y="1249766"/>
                    </a:lnTo>
                    <a:cubicBezTo>
                      <a:pt x="1399" y="1232103"/>
                      <a:pt x="-9083" y="1192983"/>
                      <a:pt x="8580" y="1162389"/>
                    </a:cubicBezTo>
                    <a:lnTo>
                      <a:pt x="242889" y="756555"/>
                    </a:lnTo>
                    <a:lnTo>
                      <a:pt x="253085" y="744996"/>
                    </a:lnTo>
                    <a:lnTo>
                      <a:pt x="254698" y="741639"/>
                    </a:lnTo>
                    <a:cubicBezTo>
                      <a:pt x="270907" y="717648"/>
                      <a:pt x="293859" y="698587"/>
                      <a:pt x="320836" y="687176"/>
                    </a:cubicBezTo>
                    <a:lnTo>
                      <a:pt x="322173" y="686906"/>
                    </a:lnTo>
                    <a:lnTo>
                      <a:pt x="331713" y="623696"/>
                    </a:lnTo>
                    <a:lnTo>
                      <a:pt x="272886" y="609976"/>
                    </a:lnTo>
                    <a:cubicBezTo>
                      <a:pt x="174251" y="561783"/>
                      <a:pt x="105042" y="448959"/>
                      <a:pt x="105042" y="317462"/>
                    </a:cubicBezTo>
                    <a:cubicBezTo>
                      <a:pt x="105042" y="142133"/>
                      <a:pt x="228080" y="0"/>
                      <a:pt x="37985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22" name="星: 16 pt 121">
              <a:extLst>
                <a:ext uri="{FF2B5EF4-FFF2-40B4-BE49-F238E27FC236}">
                  <a16:creationId xmlns:a16="http://schemas.microsoft.com/office/drawing/2014/main" id="{84BA569F-061B-4E53-9BD9-DE7C9875837E}"/>
                </a:ext>
              </a:extLst>
            </p:cNvPr>
            <p:cNvSpPr/>
            <p:nvPr/>
          </p:nvSpPr>
          <p:spPr bwMode="auto">
            <a:xfrm>
              <a:off x="9859298" y="6043430"/>
              <a:ext cx="288389" cy="166018"/>
            </a:xfrm>
            <a:prstGeom prst="star16">
              <a:avLst>
                <a:gd name="adj" fmla="val 375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8BB7158-0FD4-4E46-B89C-007FB4515246}"/>
              </a:ext>
            </a:extLst>
          </p:cNvPr>
          <p:cNvGrpSpPr/>
          <p:nvPr/>
        </p:nvGrpSpPr>
        <p:grpSpPr>
          <a:xfrm>
            <a:off x="7914287" y="859736"/>
            <a:ext cx="1556264" cy="1556262"/>
            <a:chOff x="9829994" y="4782999"/>
            <a:chExt cx="1556264" cy="1556262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B03A9AF6-09B6-48F8-914C-2361B929DE67}"/>
                </a:ext>
              </a:extLst>
            </p:cNvPr>
            <p:cNvSpPr/>
            <p:nvPr/>
          </p:nvSpPr>
          <p:spPr bwMode="auto">
            <a:xfrm>
              <a:off x="10574895" y="5047381"/>
              <a:ext cx="702616" cy="1184455"/>
            </a:xfrm>
            <a:custGeom>
              <a:avLst/>
              <a:gdLst>
                <a:gd name="connsiteX0" fmla="*/ 423318 w 702616"/>
                <a:gd name="connsiteY0" fmla="*/ 158530 h 1184455"/>
                <a:gd name="connsiteX1" fmla="*/ 465510 w 702616"/>
                <a:gd name="connsiteY1" fmla="*/ 164728 h 1184455"/>
                <a:gd name="connsiteX2" fmla="*/ 605689 w 702616"/>
                <a:gd name="connsiteY2" fmla="*/ 453655 h 1184455"/>
                <a:gd name="connsiteX3" fmla="*/ 423790 w 702616"/>
                <a:gd name="connsiteY3" fmla="*/ 636529 h 1184455"/>
                <a:gd name="connsiteX4" fmla="*/ 415949 w 702616"/>
                <a:gd name="connsiteY4" fmla="*/ 636273 h 1184455"/>
                <a:gd name="connsiteX5" fmla="*/ 420761 w 702616"/>
                <a:gd name="connsiteY5" fmla="*/ 668159 h 1184455"/>
                <a:gd name="connsiteX6" fmla="*/ 427791 w 702616"/>
                <a:gd name="connsiteY6" fmla="*/ 669578 h 1184455"/>
                <a:gd name="connsiteX7" fmla="*/ 463788 w 702616"/>
                <a:gd name="connsiteY7" fmla="*/ 693848 h 1184455"/>
                <a:gd name="connsiteX8" fmla="*/ 625211 w 702616"/>
                <a:gd name="connsiteY8" fmla="*/ 532425 h 1184455"/>
                <a:gd name="connsiteX9" fmla="*/ 657273 w 702616"/>
                <a:gd name="connsiteY9" fmla="*/ 519145 h 1184455"/>
                <a:gd name="connsiteX10" fmla="*/ 689335 w 702616"/>
                <a:gd name="connsiteY10" fmla="*/ 532425 h 1184455"/>
                <a:gd name="connsiteX11" fmla="*/ 689335 w 702616"/>
                <a:gd name="connsiteY11" fmla="*/ 596550 h 1184455"/>
                <a:gd name="connsiteX12" fmla="*/ 498010 w 702616"/>
                <a:gd name="connsiteY12" fmla="*/ 787875 h 1184455"/>
                <a:gd name="connsiteX13" fmla="*/ 498009 w 702616"/>
                <a:gd name="connsiteY13" fmla="*/ 894375 h 1184455"/>
                <a:gd name="connsiteX14" fmla="*/ 495645 w 702616"/>
                <a:gd name="connsiteY14" fmla="*/ 906083 h 1184455"/>
                <a:gd name="connsiteX15" fmla="*/ 498008 w 702616"/>
                <a:gd name="connsiteY15" fmla="*/ 906083 h 1184455"/>
                <a:gd name="connsiteX16" fmla="*/ 498008 w 702616"/>
                <a:gd name="connsiteY16" fmla="*/ 1049851 h 1184455"/>
                <a:gd name="connsiteX17" fmla="*/ 429893 w 702616"/>
                <a:gd name="connsiteY17" fmla="*/ 1106051 h 1184455"/>
                <a:gd name="connsiteX18" fmla="*/ 308658 w 702616"/>
                <a:gd name="connsiteY18" fmla="*/ 1171855 h 1184455"/>
                <a:gd name="connsiteX19" fmla="*/ 268067 w 702616"/>
                <a:gd name="connsiteY19" fmla="*/ 1184455 h 1184455"/>
                <a:gd name="connsiteX20" fmla="*/ 268067 w 702616"/>
                <a:gd name="connsiteY20" fmla="*/ 906083 h 1184455"/>
                <a:gd name="connsiteX21" fmla="*/ 270432 w 702616"/>
                <a:gd name="connsiteY21" fmla="*/ 906083 h 1184455"/>
                <a:gd name="connsiteX22" fmla="*/ 269369 w 702616"/>
                <a:gd name="connsiteY22" fmla="*/ 900820 h 1184455"/>
                <a:gd name="connsiteX23" fmla="*/ 237468 w 702616"/>
                <a:gd name="connsiteY23" fmla="*/ 944289 h 1184455"/>
                <a:gd name="connsiteX24" fmla="*/ 169082 w 702616"/>
                <a:gd name="connsiteY24" fmla="*/ 954784 h 1184455"/>
                <a:gd name="connsiteX25" fmla="*/ 165129 w 702616"/>
                <a:gd name="connsiteY25" fmla="*/ 948263 h 1184455"/>
                <a:gd name="connsiteX26" fmla="*/ 160556 w 702616"/>
                <a:gd name="connsiteY26" fmla="*/ 946369 h 1184455"/>
                <a:gd name="connsiteX27" fmla="*/ 14328 w 702616"/>
                <a:gd name="connsiteY27" fmla="*/ 800139 h 1184455"/>
                <a:gd name="connsiteX28" fmla="*/ 14328 w 702616"/>
                <a:gd name="connsiteY28" fmla="*/ 730953 h 1184455"/>
                <a:gd name="connsiteX29" fmla="*/ 14328 w 702616"/>
                <a:gd name="connsiteY29" fmla="*/ 730954 h 1184455"/>
                <a:gd name="connsiteX30" fmla="*/ 83514 w 702616"/>
                <a:gd name="connsiteY30" fmla="*/ 730954 h 1184455"/>
                <a:gd name="connsiteX31" fmla="*/ 192605 w 702616"/>
                <a:gd name="connsiteY31" fmla="*/ 840046 h 1184455"/>
                <a:gd name="connsiteX32" fmla="*/ 280942 w 702616"/>
                <a:gd name="connsiteY32" fmla="*/ 719681 h 1184455"/>
                <a:gd name="connsiteX33" fmla="*/ 287085 w 702616"/>
                <a:gd name="connsiteY33" fmla="*/ 715957 h 1184455"/>
                <a:gd name="connsiteX34" fmla="*/ 301742 w 702616"/>
                <a:gd name="connsiteY34" fmla="*/ 694217 h 1184455"/>
                <a:gd name="connsiteX35" fmla="*/ 338287 w 702616"/>
                <a:gd name="connsiteY35" fmla="*/ 669578 h 1184455"/>
                <a:gd name="connsiteX36" fmla="*/ 349941 w 702616"/>
                <a:gd name="connsiteY36" fmla="*/ 667225 h 1184455"/>
                <a:gd name="connsiteX37" fmla="*/ 354914 w 702616"/>
                <a:gd name="connsiteY37" fmla="*/ 634278 h 1184455"/>
                <a:gd name="connsiteX38" fmla="*/ 339827 w 702616"/>
                <a:gd name="connsiteY38" fmla="*/ 633785 h 1184455"/>
                <a:gd name="connsiteX39" fmla="*/ 265740 w 702616"/>
                <a:gd name="connsiteY39" fmla="*/ 594180 h 1184455"/>
                <a:gd name="connsiteX40" fmla="*/ 249236 w 702616"/>
                <a:gd name="connsiteY40" fmla="*/ 576426 h 1184455"/>
                <a:gd name="connsiteX41" fmla="*/ 272284 w 702616"/>
                <a:gd name="connsiteY41" fmla="*/ 580118 h 1184455"/>
                <a:gd name="connsiteX42" fmla="*/ 380260 w 702616"/>
                <a:gd name="connsiteY42" fmla="*/ 494436 h 1184455"/>
                <a:gd name="connsiteX43" fmla="*/ 272284 w 702616"/>
                <a:gd name="connsiteY43" fmla="*/ 408754 h 1184455"/>
                <a:gd name="connsiteX44" fmla="*/ 195934 w 702616"/>
                <a:gd name="connsiteY44" fmla="*/ 433849 h 1184455"/>
                <a:gd name="connsiteX45" fmla="*/ 191141 w 702616"/>
                <a:gd name="connsiteY45" fmla="*/ 439491 h 1184455"/>
                <a:gd name="connsiteX46" fmla="*/ 191108 w 702616"/>
                <a:gd name="connsiteY46" fmla="*/ 393227 h 1184455"/>
                <a:gd name="connsiteX47" fmla="*/ 199648 w 702616"/>
                <a:gd name="connsiteY47" fmla="*/ 344857 h 1184455"/>
                <a:gd name="connsiteX48" fmla="*/ 423318 w 702616"/>
                <a:gd name="connsiteY48" fmla="*/ 158530 h 1184455"/>
                <a:gd name="connsiteX49" fmla="*/ 174031 w 702616"/>
                <a:gd name="connsiteY49" fmla="*/ 84990 h 1184455"/>
                <a:gd name="connsiteX50" fmla="*/ 255827 w 702616"/>
                <a:gd name="connsiteY50" fmla="*/ 181702 h 1184455"/>
                <a:gd name="connsiteX51" fmla="*/ 240912 w 702616"/>
                <a:gd name="connsiteY51" fmla="*/ 196617 h 1184455"/>
                <a:gd name="connsiteX52" fmla="*/ 144201 w 702616"/>
                <a:gd name="connsiteY52" fmla="*/ 114820 h 1184455"/>
                <a:gd name="connsiteX53" fmla="*/ 248027 w 702616"/>
                <a:gd name="connsiteY53" fmla="*/ 35152 h 1184455"/>
                <a:gd name="connsiteX54" fmla="*/ 302005 w 702616"/>
                <a:gd name="connsiteY54" fmla="*/ 149738 h 1184455"/>
                <a:gd name="connsiteX55" fmla="*/ 283738 w 702616"/>
                <a:gd name="connsiteY55" fmla="*/ 160285 h 1184455"/>
                <a:gd name="connsiteX56" fmla="*/ 211493 w 702616"/>
                <a:gd name="connsiteY56" fmla="*/ 56245 h 1184455"/>
                <a:gd name="connsiteX57" fmla="*/ 468218 w 702616"/>
                <a:gd name="connsiteY57" fmla="*/ 6163 h 1184455"/>
                <a:gd name="connsiteX58" fmla="*/ 508966 w 702616"/>
                <a:gd name="connsiteY58" fmla="*/ 17082 h 1184455"/>
                <a:gd name="connsiteX59" fmla="*/ 466110 w 702616"/>
                <a:gd name="connsiteY59" fmla="*/ 136275 h 1184455"/>
                <a:gd name="connsiteX60" fmla="*/ 445735 w 702616"/>
                <a:gd name="connsiteY60" fmla="*/ 130816 h 1184455"/>
                <a:gd name="connsiteX61" fmla="*/ 332400 w 702616"/>
                <a:gd name="connsiteY61" fmla="*/ 6163 h 1184455"/>
                <a:gd name="connsiteX62" fmla="*/ 354883 w 702616"/>
                <a:gd name="connsiteY62" fmla="*/ 130816 h 1184455"/>
                <a:gd name="connsiteX63" fmla="*/ 334508 w 702616"/>
                <a:gd name="connsiteY63" fmla="*/ 136275 h 1184455"/>
                <a:gd name="connsiteX64" fmla="*/ 291652 w 702616"/>
                <a:gd name="connsiteY64" fmla="*/ 17082 h 1184455"/>
                <a:gd name="connsiteX65" fmla="*/ 379216 w 702616"/>
                <a:gd name="connsiteY65" fmla="*/ 0 h 1184455"/>
                <a:gd name="connsiteX66" fmla="*/ 421402 w 702616"/>
                <a:gd name="connsiteY66" fmla="*/ 0 h 1184455"/>
                <a:gd name="connsiteX67" fmla="*/ 410856 w 702616"/>
                <a:gd name="connsiteY67" fmla="*/ 126224 h 1184455"/>
                <a:gd name="connsiteX68" fmla="*/ 389762 w 702616"/>
                <a:gd name="connsiteY68" fmla="*/ 126224 h 1184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702616" h="1184455">
                  <a:moveTo>
                    <a:pt x="423318" y="158530"/>
                  </a:moveTo>
                  <a:cubicBezTo>
                    <a:pt x="437371" y="158947"/>
                    <a:pt x="451494" y="160973"/>
                    <a:pt x="465510" y="164728"/>
                  </a:cubicBezTo>
                  <a:cubicBezTo>
                    <a:pt x="577635" y="194772"/>
                    <a:pt x="640396" y="324129"/>
                    <a:pt x="605689" y="453655"/>
                  </a:cubicBezTo>
                  <a:cubicBezTo>
                    <a:pt x="579659" y="550800"/>
                    <a:pt x="506197" y="620450"/>
                    <a:pt x="423790" y="636529"/>
                  </a:cubicBezTo>
                  <a:lnTo>
                    <a:pt x="415949" y="636273"/>
                  </a:lnTo>
                  <a:lnTo>
                    <a:pt x="420761" y="668159"/>
                  </a:lnTo>
                  <a:lnTo>
                    <a:pt x="427791" y="669578"/>
                  </a:lnTo>
                  <a:lnTo>
                    <a:pt x="463788" y="693848"/>
                  </a:lnTo>
                  <a:lnTo>
                    <a:pt x="625211" y="532425"/>
                  </a:lnTo>
                  <a:cubicBezTo>
                    <a:pt x="634065" y="523572"/>
                    <a:pt x="645669" y="519145"/>
                    <a:pt x="657273" y="519145"/>
                  </a:cubicBezTo>
                  <a:cubicBezTo>
                    <a:pt x="668877" y="519145"/>
                    <a:pt x="680481" y="523572"/>
                    <a:pt x="689335" y="532425"/>
                  </a:cubicBezTo>
                  <a:cubicBezTo>
                    <a:pt x="707043" y="550133"/>
                    <a:pt x="707043" y="578843"/>
                    <a:pt x="689335" y="596550"/>
                  </a:cubicBezTo>
                  <a:lnTo>
                    <a:pt x="498010" y="787875"/>
                  </a:lnTo>
                  <a:lnTo>
                    <a:pt x="498009" y="894375"/>
                  </a:lnTo>
                  <a:lnTo>
                    <a:pt x="495645" y="906083"/>
                  </a:lnTo>
                  <a:lnTo>
                    <a:pt x="498008" y="906083"/>
                  </a:lnTo>
                  <a:lnTo>
                    <a:pt x="498008" y="1049851"/>
                  </a:lnTo>
                  <a:lnTo>
                    <a:pt x="429893" y="1106051"/>
                  </a:lnTo>
                  <a:cubicBezTo>
                    <a:pt x="391923" y="1131703"/>
                    <a:pt x="351352" y="1153797"/>
                    <a:pt x="308658" y="1171855"/>
                  </a:cubicBezTo>
                  <a:lnTo>
                    <a:pt x="268067" y="1184455"/>
                  </a:lnTo>
                  <a:lnTo>
                    <a:pt x="268067" y="906083"/>
                  </a:lnTo>
                  <a:lnTo>
                    <a:pt x="270432" y="906083"/>
                  </a:lnTo>
                  <a:lnTo>
                    <a:pt x="269369" y="900820"/>
                  </a:lnTo>
                  <a:lnTo>
                    <a:pt x="237468" y="944289"/>
                  </a:lnTo>
                  <a:cubicBezTo>
                    <a:pt x="221481" y="966072"/>
                    <a:pt x="190864" y="970770"/>
                    <a:pt x="169082" y="954784"/>
                  </a:cubicBezTo>
                  <a:lnTo>
                    <a:pt x="165129" y="948263"/>
                  </a:lnTo>
                  <a:lnTo>
                    <a:pt x="160556" y="946369"/>
                  </a:lnTo>
                  <a:cubicBezTo>
                    <a:pt x="111813" y="897626"/>
                    <a:pt x="63071" y="848882"/>
                    <a:pt x="14328" y="800139"/>
                  </a:cubicBezTo>
                  <a:cubicBezTo>
                    <a:pt x="-4777" y="781034"/>
                    <a:pt x="-4777" y="750058"/>
                    <a:pt x="14328" y="730953"/>
                  </a:cubicBezTo>
                  <a:lnTo>
                    <a:pt x="14328" y="730954"/>
                  </a:lnTo>
                  <a:cubicBezTo>
                    <a:pt x="33433" y="711849"/>
                    <a:pt x="64409" y="711849"/>
                    <a:pt x="83514" y="730954"/>
                  </a:cubicBezTo>
                  <a:lnTo>
                    <a:pt x="192605" y="840046"/>
                  </a:lnTo>
                  <a:lnTo>
                    <a:pt x="280942" y="719681"/>
                  </a:lnTo>
                  <a:lnTo>
                    <a:pt x="287085" y="715957"/>
                  </a:lnTo>
                  <a:lnTo>
                    <a:pt x="301742" y="694217"/>
                  </a:lnTo>
                  <a:cubicBezTo>
                    <a:pt x="312145" y="683815"/>
                    <a:pt x="324532" y="675396"/>
                    <a:pt x="338287" y="669578"/>
                  </a:cubicBezTo>
                  <a:lnTo>
                    <a:pt x="349941" y="667225"/>
                  </a:lnTo>
                  <a:lnTo>
                    <a:pt x="354914" y="634278"/>
                  </a:lnTo>
                  <a:lnTo>
                    <a:pt x="339827" y="633785"/>
                  </a:lnTo>
                  <a:cubicBezTo>
                    <a:pt x="311795" y="626274"/>
                    <a:pt x="286849" y="612555"/>
                    <a:pt x="265740" y="594180"/>
                  </a:cubicBezTo>
                  <a:lnTo>
                    <a:pt x="249236" y="576426"/>
                  </a:lnTo>
                  <a:lnTo>
                    <a:pt x="272284" y="580118"/>
                  </a:lnTo>
                  <a:cubicBezTo>
                    <a:pt x="331918" y="580119"/>
                    <a:pt x="380260" y="541756"/>
                    <a:pt x="380260" y="494436"/>
                  </a:cubicBezTo>
                  <a:cubicBezTo>
                    <a:pt x="380260" y="447115"/>
                    <a:pt x="331917" y="408753"/>
                    <a:pt x="272284" y="408754"/>
                  </a:cubicBezTo>
                  <a:cubicBezTo>
                    <a:pt x="242467" y="408754"/>
                    <a:pt x="215474" y="418344"/>
                    <a:pt x="195934" y="433849"/>
                  </a:cubicBezTo>
                  <a:lnTo>
                    <a:pt x="191141" y="439491"/>
                  </a:lnTo>
                  <a:lnTo>
                    <a:pt x="191108" y="393227"/>
                  </a:lnTo>
                  <a:cubicBezTo>
                    <a:pt x="192494" y="377236"/>
                    <a:pt x="195310" y="361048"/>
                    <a:pt x="199648" y="344857"/>
                  </a:cubicBezTo>
                  <a:cubicBezTo>
                    <a:pt x="230017" y="231522"/>
                    <a:pt x="324946" y="155610"/>
                    <a:pt x="423318" y="158530"/>
                  </a:cubicBezTo>
                  <a:close/>
                  <a:moveTo>
                    <a:pt x="174031" y="84990"/>
                  </a:moveTo>
                  <a:lnTo>
                    <a:pt x="255827" y="181702"/>
                  </a:lnTo>
                  <a:lnTo>
                    <a:pt x="240912" y="196617"/>
                  </a:lnTo>
                  <a:lnTo>
                    <a:pt x="144201" y="114820"/>
                  </a:lnTo>
                  <a:close/>
                  <a:moveTo>
                    <a:pt x="248027" y="35152"/>
                  </a:moveTo>
                  <a:lnTo>
                    <a:pt x="302005" y="149738"/>
                  </a:lnTo>
                  <a:lnTo>
                    <a:pt x="283738" y="160285"/>
                  </a:lnTo>
                  <a:lnTo>
                    <a:pt x="211493" y="56245"/>
                  </a:lnTo>
                  <a:close/>
                  <a:moveTo>
                    <a:pt x="468218" y="6163"/>
                  </a:moveTo>
                  <a:lnTo>
                    <a:pt x="508966" y="17082"/>
                  </a:lnTo>
                  <a:lnTo>
                    <a:pt x="466110" y="136275"/>
                  </a:lnTo>
                  <a:lnTo>
                    <a:pt x="445735" y="130816"/>
                  </a:lnTo>
                  <a:close/>
                  <a:moveTo>
                    <a:pt x="332400" y="6163"/>
                  </a:moveTo>
                  <a:lnTo>
                    <a:pt x="354883" y="130816"/>
                  </a:lnTo>
                  <a:lnTo>
                    <a:pt x="334508" y="136275"/>
                  </a:lnTo>
                  <a:lnTo>
                    <a:pt x="291652" y="17082"/>
                  </a:lnTo>
                  <a:close/>
                  <a:moveTo>
                    <a:pt x="379216" y="0"/>
                  </a:moveTo>
                  <a:lnTo>
                    <a:pt x="421402" y="0"/>
                  </a:lnTo>
                  <a:lnTo>
                    <a:pt x="410856" y="126224"/>
                  </a:lnTo>
                  <a:lnTo>
                    <a:pt x="389762" y="1262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AA315FE9-424D-447D-845E-6057F8C8DF76}"/>
                </a:ext>
              </a:extLst>
            </p:cNvPr>
            <p:cNvSpPr/>
            <p:nvPr/>
          </p:nvSpPr>
          <p:spPr bwMode="auto">
            <a:xfrm rot="12600000">
              <a:off x="10200052" y="5039627"/>
              <a:ext cx="377633" cy="160285"/>
            </a:xfrm>
            <a:custGeom>
              <a:avLst/>
              <a:gdLst>
                <a:gd name="connsiteX0" fmla="*/ 69047 w 713701"/>
                <a:gd name="connsiteY0" fmla="*/ 236493 h 302928"/>
                <a:gd name="connsiteX1" fmla="*/ 0 w 713701"/>
                <a:gd name="connsiteY1" fmla="*/ 196629 h 302928"/>
                <a:gd name="connsiteX2" fmla="*/ 136539 w 713701"/>
                <a:gd name="connsiteY2" fmla="*/ 0 h 302928"/>
                <a:gd name="connsiteX3" fmla="*/ 171063 w 713701"/>
                <a:gd name="connsiteY3" fmla="*/ 19932 h 302928"/>
                <a:gd name="connsiteX4" fmla="*/ 644654 w 713701"/>
                <a:gd name="connsiteY4" fmla="*/ 236493 h 302928"/>
                <a:gd name="connsiteX5" fmla="*/ 542638 w 713701"/>
                <a:gd name="connsiteY5" fmla="*/ 19932 h 302928"/>
                <a:gd name="connsiteX6" fmla="*/ 577162 w 713701"/>
                <a:gd name="connsiteY6" fmla="*/ 0 h 302928"/>
                <a:gd name="connsiteX7" fmla="*/ 713701 w 713701"/>
                <a:gd name="connsiteY7" fmla="*/ 196629 h 302928"/>
                <a:gd name="connsiteX8" fmla="*/ 228508 w 713701"/>
                <a:gd name="connsiteY8" fmla="*/ 291280 h 302928"/>
                <a:gd name="connsiteX9" fmla="*/ 151496 w 713701"/>
                <a:gd name="connsiteY9" fmla="*/ 270644 h 302928"/>
                <a:gd name="connsiteX10" fmla="*/ 232491 w 713701"/>
                <a:gd name="connsiteY10" fmla="*/ 45376 h 302928"/>
                <a:gd name="connsiteX11" fmla="*/ 270998 w 713701"/>
                <a:gd name="connsiteY11" fmla="*/ 55694 h 302928"/>
                <a:gd name="connsiteX12" fmla="*/ 485193 w 713701"/>
                <a:gd name="connsiteY12" fmla="*/ 291280 h 302928"/>
                <a:gd name="connsiteX13" fmla="*/ 442703 w 713701"/>
                <a:gd name="connsiteY13" fmla="*/ 55694 h 302928"/>
                <a:gd name="connsiteX14" fmla="*/ 481210 w 713701"/>
                <a:gd name="connsiteY14" fmla="*/ 45376 h 302928"/>
                <a:gd name="connsiteX15" fmla="*/ 562205 w 713701"/>
                <a:gd name="connsiteY15" fmla="*/ 270644 h 302928"/>
                <a:gd name="connsiteX16" fmla="*/ 396715 w 713701"/>
                <a:gd name="connsiteY16" fmla="*/ 302928 h 302928"/>
                <a:gd name="connsiteX17" fmla="*/ 316986 w 713701"/>
                <a:gd name="connsiteY17" fmla="*/ 302928 h 302928"/>
                <a:gd name="connsiteX18" fmla="*/ 336918 w 713701"/>
                <a:gd name="connsiteY18" fmla="*/ 64373 h 302928"/>
                <a:gd name="connsiteX19" fmla="*/ 376783 w 713701"/>
                <a:gd name="connsiteY19" fmla="*/ 64373 h 302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13701" h="302928">
                  <a:moveTo>
                    <a:pt x="69047" y="236493"/>
                  </a:moveTo>
                  <a:lnTo>
                    <a:pt x="0" y="196629"/>
                  </a:lnTo>
                  <a:lnTo>
                    <a:pt x="136539" y="0"/>
                  </a:lnTo>
                  <a:lnTo>
                    <a:pt x="171063" y="19932"/>
                  </a:lnTo>
                  <a:close/>
                  <a:moveTo>
                    <a:pt x="644654" y="236493"/>
                  </a:moveTo>
                  <a:lnTo>
                    <a:pt x="542638" y="19932"/>
                  </a:lnTo>
                  <a:lnTo>
                    <a:pt x="577162" y="0"/>
                  </a:lnTo>
                  <a:lnTo>
                    <a:pt x="713701" y="196629"/>
                  </a:lnTo>
                  <a:close/>
                  <a:moveTo>
                    <a:pt x="228508" y="291280"/>
                  </a:moveTo>
                  <a:lnTo>
                    <a:pt x="151496" y="270644"/>
                  </a:lnTo>
                  <a:lnTo>
                    <a:pt x="232491" y="45376"/>
                  </a:lnTo>
                  <a:lnTo>
                    <a:pt x="270998" y="55694"/>
                  </a:lnTo>
                  <a:close/>
                  <a:moveTo>
                    <a:pt x="485193" y="291280"/>
                  </a:moveTo>
                  <a:lnTo>
                    <a:pt x="442703" y="55694"/>
                  </a:lnTo>
                  <a:lnTo>
                    <a:pt x="481210" y="45376"/>
                  </a:lnTo>
                  <a:lnTo>
                    <a:pt x="562205" y="270644"/>
                  </a:lnTo>
                  <a:close/>
                  <a:moveTo>
                    <a:pt x="396715" y="302928"/>
                  </a:moveTo>
                  <a:lnTo>
                    <a:pt x="316986" y="302928"/>
                  </a:lnTo>
                  <a:lnTo>
                    <a:pt x="336918" y="64373"/>
                  </a:lnTo>
                  <a:lnTo>
                    <a:pt x="376783" y="6437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60A15105-5C7C-4D62-9546-40FCE01B8BAF}"/>
                </a:ext>
              </a:extLst>
            </p:cNvPr>
            <p:cNvSpPr/>
            <p:nvPr/>
          </p:nvSpPr>
          <p:spPr bwMode="auto">
            <a:xfrm>
              <a:off x="9923143" y="5496063"/>
              <a:ext cx="728824" cy="743443"/>
            </a:xfrm>
            <a:custGeom>
              <a:avLst/>
              <a:gdLst>
                <a:gd name="connsiteX0" fmla="*/ 677509 w 728824"/>
                <a:gd name="connsiteY0" fmla="*/ 58 h 743443"/>
                <a:gd name="connsiteX1" fmla="*/ 712761 w 728824"/>
                <a:gd name="connsiteY1" fmla="*/ 12678 h 743443"/>
                <a:gd name="connsiteX2" fmla="*/ 716146 w 728824"/>
                <a:gd name="connsiteY2" fmla="*/ 81781 h 743443"/>
                <a:gd name="connsiteX3" fmla="*/ 480146 w 728824"/>
                <a:gd name="connsiteY3" fmla="*/ 342091 h 743443"/>
                <a:gd name="connsiteX4" fmla="*/ 480145 w 728824"/>
                <a:gd name="connsiteY4" fmla="*/ 445692 h 743443"/>
                <a:gd name="connsiteX5" fmla="*/ 477781 w 728824"/>
                <a:gd name="connsiteY5" fmla="*/ 457401 h 743443"/>
                <a:gd name="connsiteX6" fmla="*/ 480142 w 728824"/>
                <a:gd name="connsiteY6" fmla="*/ 457401 h 743443"/>
                <a:gd name="connsiteX7" fmla="*/ 480142 w 728824"/>
                <a:gd name="connsiteY7" fmla="*/ 743443 h 743443"/>
                <a:gd name="connsiteX8" fmla="*/ 407172 w 728824"/>
                <a:gd name="connsiteY8" fmla="*/ 720792 h 743443"/>
                <a:gd name="connsiteX9" fmla="*/ 285937 w 728824"/>
                <a:gd name="connsiteY9" fmla="*/ 654988 h 743443"/>
                <a:gd name="connsiteX10" fmla="*/ 250201 w 728824"/>
                <a:gd name="connsiteY10" fmla="*/ 625503 h 743443"/>
                <a:gd name="connsiteX11" fmla="*/ 250201 w 728824"/>
                <a:gd name="connsiteY11" fmla="*/ 457401 h 743443"/>
                <a:gd name="connsiteX12" fmla="*/ 252568 w 728824"/>
                <a:gd name="connsiteY12" fmla="*/ 457401 h 743443"/>
                <a:gd name="connsiteX13" fmla="*/ 250204 w 728824"/>
                <a:gd name="connsiteY13" fmla="*/ 445691 h 743443"/>
                <a:gd name="connsiteX14" fmla="*/ 250204 w 728824"/>
                <a:gd name="connsiteY14" fmla="*/ 329741 h 743443"/>
                <a:gd name="connsiteX15" fmla="*/ 245720 w 728824"/>
                <a:gd name="connsiteY15" fmla="*/ 327695 h 743443"/>
                <a:gd name="connsiteX16" fmla="*/ 20210 w 728824"/>
                <a:gd name="connsiteY16" fmla="*/ 164209 h 743443"/>
                <a:gd name="connsiteX17" fmla="*/ 9317 w 728824"/>
                <a:gd name="connsiteY17" fmla="*/ 95885 h 743443"/>
                <a:gd name="connsiteX18" fmla="*/ 77640 w 728824"/>
                <a:gd name="connsiteY18" fmla="*/ 84992 h 743443"/>
                <a:gd name="connsiteX19" fmla="*/ 291758 w 728824"/>
                <a:gd name="connsiteY19" fmla="*/ 240221 h 743443"/>
                <a:gd name="connsiteX20" fmla="*/ 320423 w 728824"/>
                <a:gd name="connsiteY20" fmla="*/ 220895 h 743443"/>
                <a:gd name="connsiteX21" fmla="*/ 365175 w 728824"/>
                <a:gd name="connsiteY21" fmla="*/ 211860 h 743443"/>
                <a:gd name="connsiteX22" fmla="*/ 409927 w 728824"/>
                <a:gd name="connsiteY22" fmla="*/ 220895 h 743443"/>
                <a:gd name="connsiteX23" fmla="*/ 439736 w 728824"/>
                <a:gd name="connsiteY23" fmla="*/ 240992 h 743443"/>
                <a:gd name="connsiteX24" fmla="*/ 643658 w 728824"/>
                <a:gd name="connsiteY24" fmla="*/ 16063 h 743443"/>
                <a:gd name="connsiteX25" fmla="*/ 677509 w 728824"/>
                <a:gd name="connsiteY25" fmla="*/ 58 h 743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28824" h="743443">
                  <a:moveTo>
                    <a:pt x="677509" y="58"/>
                  </a:moveTo>
                  <a:cubicBezTo>
                    <a:pt x="690014" y="-554"/>
                    <a:pt x="702753" y="3604"/>
                    <a:pt x="712761" y="12678"/>
                  </a:cubicBezTo>
                  <a:cubicBezTo>
                    <a:pt x="732779" y="30826"/>
                    <a:pt x="734294" y="61764"/>
                    <a:pt x="716146" y="81781"/>
                  </a:cubicBezTo>
                  <a:lnTo>
                    <a:pt x="480146" y="342091"/>
                  </a:lnTo>
                  <a:lnTo>
                    <a:pt x="480145" y="445692"/>
                  </a:lnTo>
                  <a:lnTo>
                    <a:pt x="477781" y="457401"/>
                  </a:lnTo>
                  <a:lnTo>
                    <a:pt x="480142" y="457401"/>
                  </a:lnTo>
                  <a:lnTo>
                    <a:pt x="480142" y="743443"/>
                  </a:lnTo>
                  <a:lnTo>
                    <a:pt x="407172" y="720792"/>
                  </a:lnTo>
                  <a:cubicBezTo>
                    <a:pt x="364478" y="702734"/>
                    <a:pt x="323907" y="680640"/>
                    <a:pt x="285937" y="654988"/>
                  </a:cubicBezTo>
                  <a:lnTo>
                    <a:pt x="250201" y="625503"/>
                  </a:lnTo>
                  <a:lnTo>
                    <a:pt x="250201" y="457401"/>
                  </a:lnTo>
                  <a:lnTo>
                    <a:pt x="252568" y="457401"/>
                  </a:lnTo>
                  <a:lnTo>
                    <a:pt x="250204" y="445691"/>
                  </a:lnTo>
                  <a:lnTo>
                    <a:pt x="250204" y="329741"/>
                  </a:lnTo>
                  <a:lnTo>
                    <a:pt x="245720" y="327695"/>
                  </a:lnTo>
                  <a:lnTo>
                    <a:pt x="20210" y="164209"/>
                  </a:lnTo>
                  <a:cubicBezTo>
                    <a:pt x="-1665" y="148350"/>
                    <a:pt x="-6542" y="117761"/>
                    <a:pt x="9317" y="95885"/>
                  </a:cubicBezTo>
                  <a:cubicBezTo>
                    <a:pt x="25175" y="74010"/>
                    <a:pt x="55765" y="69133"/>
                    <a:pt x="77640" y="84992"/>
                  </a:cubicBezTo>
                  <a:lnTo>
                    <a:pt x="291758" y="240221"/>
                  </a:lnTo>
                  <a:lnTo>
                    <a:pt x="320423" y="220895"/>
                  </a:lnTo>
                  <a:cubicBezTo>
                    <a:pt x="334178" y="215077"/>
                    <a:pt x="349301" y="211860"/>
                    <a:pt x="365175" y="211860"/>
                  </a:cubicBezTo>
                  <a:cubicBezTo>
                    <a:pt x="381049" y="211860"/>
                    <a:pt x="396172" y="215077"/>
                    <a:pt x="409927" y="220895"/>
                  </a:cubicBezTo>
                  <a:lnTo>
                    <a:pt x="439736" y="240992"/>
                  </a:lnTo>
                  <a:lnTo>
                    <a:pt x="643658" y="16063"/>
                  </a:lnTo>
                  <a:cubicBezTo>
                    <a:pt x="652732" y="6054"/>
                    <a:pt x="665004" y="671"/>
                    <a:pt x="677509" y="58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&quot;禁止&quot;マーク 5">
              <a:extLst>
                <a:ext uri="{FF2B5EF4-FFF2-40B4-BE49-F238E27FC236}">
                  <a16:creationId xmlns:a16="http://schemas.microsoft.com/office/drawing/2014/main" id="{6B97479A-050C-4B87-BB9B-92B2545F0AAC}"/>
                </a:ext>
              </a:extLst>
            </p:cNvPr>
            <p:cNvSpPr/>
            <p:nvPr/>
          </p:nvSpPr>
          <p:spPr bwMode="auto">
            <a:xfrm>
              <a:off x="9829994" y="4782999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F3D94228-4DDC-4E40-8BBF-8B2389F9D0AA}"/>
                </a:ext>
              </a:extLst>
            </p:cNvPr>
            <p:cNvSpPr/>
            <p:nvPr/>
          </p:nvSpPr>
          <p:spPr bwMode="auto">
            <a:xfrm>
              <a:off x="10031713" y="5204657"/>
              <a:ext cx="425161" cy="551168"/>
            </a:xfrm>
            <a:custGeom>
              <a:avLst/>
              <a:gdLst>
                <a:gd name="connsiteX0" fmla="*/ 313370 w 555896"/>
                <a:gd name="connsiteY0" fmla="*/ 343879 h 720650"/>
                <a:gd name="connsiteX1" fmla="*/ 172192 w 555896"/>
                <a:gd name="connsiteY1" fmla="*/ 455908 h 720650"/>
                <a:gd name="connsiteX2" fmla="*/ 313370 w 555896"/>
                <a:gd name="connsiteY2" fmla="*/ 567937 h 720650"/>
                <a:gd name="connsiteX3" fmla="*/ 454548 w 555896"/>
                <a:gd name="connsiteY3" fmla="*/ 455908 h 720650"/>
                <a:gd name="connsiteX4" fmla="*/ 313370 w 555896"/>
                <a:gd name="connsiteY4" fmla="*/ 343879 h 720650"/>
                <a:gd name="connsiteX5" fmla="*/ 250949 w 555896"/>
                <a:gd name="connsiteY5" fmla="*/ 106 h 720650"/>
                <a:gd name="connsiteX6" fmla="*/ 543397 w 555896"/>
                <a:gd name="connsiteY6" fmla="*/ 243728 h 720650"/>
                <a:gd name="connsiteX7" fmla="*/ 411941 w 555896"/>
                <a:gd name="connsiteY7" fmla="*/ 600935 h 720650"/>
                <a:gd name="connsiteX8" fmla="*/ 376816 w 555896"/>
                <a:gd name="connsiteY8" fmla="*/ 614872 h 720650"/>
                <a:gd name="connsiteX9" fmla="*/ 392781 w 555896"/>
                <a:gd name="connsiteY9" fmla="*/ 720650 h 720650"/>
                <a:gd name="connsiteX10" fmla="*/ 284100 w 555896"/>
                <a:gd name="connsiteY10" fmla="*/ 720650 h 720650"/>
                <a:gd name="connsiteX11" fmla="*/ 297929 w 555896"/>
                <a:gd name="connsiteY11" fmla="*/ 629024 h 720650"/>
                <a:gd name="connsiteX12" fmla="*/ 250331 w 555896"/>
                <a:gd name="connsiteY12" fmla="*/ 625088 h 720650"/>
                <a:gd name="connsiteX13" fmla="*/ 12499 w 555896"/>
                <a:gd name="connsiteY13" fmla="*/ 385982 h 720650"/>
                <a:gd name="connsiteX14" fmla="*/ 195783 w 555896"/>
                <a:gd name="connsiteY14" fmla="*/ 8210 h 720650"/>
                <a:gd name="connsiteX15" fmla="*/ 250949 w 555896"/>
                <a:gd name="connsiteY15" fmla="*/ 106 h 7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55896" h="720650">
                  <a:moveTo>
                    <a:pt x="313370" y="343879"/>
                  </a:moveTo>
                  <a:cubicBezTo>
                    <a:pt x="235400" y="343879"/>
                    <a:pt x="172192" y="394036"/>
                    <a:pt x="172192" y="455908"/>
                  </a:cubicBezTo>
                  <a:cubicBezTo>
                    <a:pt x="172192" y="517780"/>
                    <a:pt x="235400" y="567937"/>
                    <a:pt x="313370" y="567937"/>
                  </a:cubicBezTo>
                  <a:cubicBezTo>
                    <a:pt x="391340" y="567937"/>
                    <a:pt x="454548" y="517780"/>
                    <a:pt x="454548" y="455908"/>
                  </a:cubicBezTo>
                  <a:cubicBezTo>
                    <a:pt x="454548" y="394036"/>
                    <a:pt x="391340" y="343879"/>
                    <a:pt x="313370" y="343879"/>
                  </a:cubicBezTo>
                  <a:close/>
                  <a:moveTo>
                    <a:pt x="250949" y="106"/>
                  </a:moveTo>
                  <a:cubicBezTo>
                    <a:pt x="379572" y="-3712"/>
                    <a:pt x="503691" y="95543"/>
                    <a:pt x="543397" y="243728"/>
                  </a:cubicBezTo>
                  <a:cubicBezTo>
                    <a:pt x="583103" y="391913"/>
                    <a:pt x="525240" y="539930"/>
                    <a:pt x="411941" y="600935"/>
                  </a:cubicBezTo>
                  <a:lnTo>
                    <a:pt x="376816" y="614872"/>
                  </a:lnTo>
                  <a:lnTo>
                    <a:pt x="392781" y="720650"/>
                  </a:lnTo>
                  <a:lnTo>
                    <a:pt x="284100" y="720650"/>
                  </a:lnTo>
                  <a:lnTo>
                    <a:pt x="297929" y="629024"/>
                  </a:lnTo>
                  <a:lnTo>
                    <a:pt x="250331" y="625088"/>
                  </a:lnTo>
                  <a:cubicBezTo>
                    <a:pt x="142584" y="604065"/>
                    <a:pt x="46533" y="512998"/>
                    <a:pt x="12499" y="385982"/>
                  </a:cubicBezTo>
                  <a:cubicBezTo>
                    <a:pt x="-32880" y="216627"/>
                    <a:pt x="49179" y="47492"/>
                    <a:pt x="195783" y="8210"/>
                  </a:cubicBezTo>
                  <a:cubicBezTo>
                    <a:pt x="214108" y="3300"/>
                    <a:pt x="232575" y="651"/>
                    <a:pt x="250949" y="106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68AFA5A7-AF8D-49EA-A697-6860AA2DA939}"/>
              </a:ext>
            </a:extLst>
          </p:cNvPr>
          <p:cNvGrpSpPr/>
          <p:nvPr/>
        </p:nvGrpSpPr>
        <p:grpSpPr>
          <a:xfrm>
            <a:off x="2333857" y="2810422"/>
            <a:ext cx="1556264" cy="1556262"/>
            <a:chOff x="9895837" y="5128704"/>
            <a:chExt cx="1556264" cy="1556262"/>
          </a:xfrm>
        </p:grpSpPr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C6DB9AD-63D0-4E5D-A0FF-8A6449C9E60D}"/>
                </a:ext>
              </a:extLst>
            </p:cNvPr>
            <p:cNvSpPr/>
            <p:nvPr/>
          </p:nvSpPr>
          <p:spPr bwMode="auto">
            <a:xfrm>
              <a:off x="10355003" y="5260869"/>
              <a:ext cx="637932" cy="1283002"/>
            </a:xfrm>
            <a:custGeom>
              <a:avLst/>
              <a:gdLst>
                <a:gd name="connsiteX0" fmla="*/ 220437 w 1134711"/>
                <a:gd name="connsiteY0" fmla="*/ 579980 h 2097016"/>
                <a:gd name="connsiteX1" fmla="*/ 864577 w 1134711"/>
                <a:gd name="connsiteY1" fmla="*/ 579980 h 2097016"/>
                <a:gd name="connsiteX2" fmla="*/ 968248 w 1134711"/>
                <a:gd name="connsiteY2" fmla="*/ 636204 h 2097016"/>
                <a:gd name="connsiteX3" fmla="*/ 971618 w 1134711"/>
                <a:gd name="connsiteY3" fmla="*/ 649858 h 2097016"/>
                <a:gd name="connsiteX4" fmla="*/ 975305 w 1134711"/>
                <a:gd name="connsiteY4" fmla="*/ 648870 h 2097016"/>
                <a:gd name="connsiteX5" fmla="*/ 1134711 w 1134711"/>
                <a:gd name="connsiteY5" fmla="*/ 1461135 h 2097016"/>
                <a:gd name="connsiteX6" fmla="*/ 1026031 w 1134711"/>
                <a:gd name="connsiteY6" fmla="*/ 1490255 h 2097016"/>
                <a:gd name="connsiteX7" fmla="*/ 885929 w 1134711"/>
                <a:gd name="connsiteY7" fmla="*/ 1080979 h 2097016"/>
                <a:gd name="connsiteX8" fmla="*/ 798173 w 1134711"/>
                <a:gd name="connsiteY8" fmla="*/ 1386031 h 2097016"/>
                <a:gd name="connsiteX9" fmla="*/ 718015 w 1134711"/>
                <a:gd name="connsiteY9" fmla="*/ 1930129 h 2097016"/>
                <a:gd name="connsiteX10" fmla="*/ 564339 w 1134711"/>
                <a:gd name="connsiteY10" fmla="*/ 1930129 h 2097016"/>
                <a:gd name="connsiteX11" fmla="*/ 564339 w 1134711"/>
                <a:gd name="connsiteY11" fmla="*/ 1390070 h 2097016"/>
                <a:gd name="connsiteX12" fmla="*/ 532588 w 1134711"/>
                <a:gd name="connsiteY12" fmla="*/ 1390070 h 2097016"/>
                <a:gd name="connsiteX13" fmla="*/ 532588 w 1134711"/>
                <a:gd name="connsiteY13" fmla="*/ 2097016 h 2097016"/>
                <a:gd name="connsiteX14" fmla="*/ 392813 w 1134711"/>
                <a:gd name="connsiteY14" fmla="*/ 2097016 h 2097016"/>
                <a:gd name="connsiteX15" fmla="*/ 284298 w 1134711"/>
                <a:gd name="connsiteY15" fmla="*/ 1379263 h 2097016"/>
                <a:gd name="connsiteX16" fmla="*/ 196464 w 1134711"/>
                <a:gd name="connsiteY16" fmla="*/ 1072907 h 2097016"/>
                <a:gd name="connsiteX17" fmla="*/ 108679 w 1134711"/>
                <a:gd name="connsiteY17" fmla="*/ 1313771 h 2097016"/>
                <a:gd name="connsiteX18" fmla="*/ 0 w 1134711"/>
                <a:gd name="connsiteY18" fmla="*/ 1284651 h 2097016"/>
                <a:gd name="connsiteX19" fmla="*/ 111266 w 1134711"/>
                <a:gd name="connsiteY19" fmla="*/ 652045 h 2097016"/>
                <a:gd name="connsiteX20" fmla="*/ 112758 w 1134711"/>
                <a:gd name="connsiteY20" fmla="*/ 652445 h 2097016"/>
                <a:gd name="connsiteX21" fmla="*/ 116766 w 1134711"/>
                <a:gd name="connsiteY21" fmla="*/ 636204 h 2097016"/>
                <a:gd name="connsiteX22" fmla="*/ 220437 w 1134711"/>
                <a:gd name="connsiteY22" fmla="*/ 579980 h 2097016"/>
                <a:gd name="connsiteX23" fmla="*/ 542508 w 1134711"/>
                <a:gd name="connsiteY23" fmla="*/ 0 h 2097016"/>
                <a:gd name="connsiteX24" fmla="*/ 791566 w 1134711"/>
                <a:gd name="connsiteY24" fmla="*/ 282265 h 2097016"/>
                <a:gd name="connsiteX25" fmla="*/ 542508 w 1134711"/>
                <a:gd name="connsiteY25" fmla="*/ 564530 h 2097016"/>
                <a:gd name="connsiteX26" fmla="*/ 293450 w 1134711"/>
                <a:gd name="connsiteY26" fmla="*/ 282265 h 2097016"/>
                <a:gd name="connsiteX27" fmla="*/ 542508 w 1134711"/>
                <a:gd name="connsiteY27" fmla="*/ 0 h 2097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134711" h="2097016">
                  <a:moveTo>
                    <a:pt x="220437" y="579980"/>
                  </a:moveTo>
                  <a:lnTo>
                    <a:pt x="864577" y="579980"/>
                  </a:lnTo>
                  <a:cubicBezTo>
                    <a:pt x="911182" y="579980"/>
                    <a:pt x="951168" y="603164"/>
                    <a:pt x="968248" y="636204"/>
                  </a:cubicBezTo>
                  <a:lnTo>
                    <a:pt x="971618" y="649858"/>
                  </a:lnTo>
                  <a:lnTo>
                    <a:pt x="975305" y="648870"/>
                  </a:lnTo>
                  <a:lnTo>
                    <a:pt x="1134711" y="1461135"/>
                  </a:lnTo>
                  <a:lnTo>
                    <a:pt x="1026031" y="1490255"/>
                  </a:lnTo>
                  <a:lnTo>
                    <a:pt x="885929" y="1080979"/>
                  </a:lnTo>
                  <a:lnTo>
                    <a:pt x="798173" y="1386031"/>
                  </a:lnTo>
                  <a:lnTo>
                    <a:pt x="718015" y="1930129"/>
                  </a:lnTo>
                  <a:lnTo>
                    <a:pt x="564339" y="1930129"/>
                  </a:lnTo>
                  <a:lnTo>
                    <a:pt x="564339" y="1390070"/>
                  </a:lnTo>
                  <a:lnTo>
                    <a:pt x="532588" y="1390070"/>
                  </a:lnTo>
                  <a:lnTo>
                    <a:pt x="532588" y="2097016"/>
                  </a:lnTo>
                  <a:lnTo>
                    <a:pt x="392813" y="2097016"/>
                  </a:lnTo>
                  <a:lnTo>
                    <a:pt x="284298" y="1379263"/>
                  </a:lnTo>
                  <a:lnTo>
                    <a:pt x="196464" y="1072907"/>
                  </a:lnTo>
                  <a:lnTo>
                    <a:pt x="108679" y="1313771"/>
                  </a:lnTo>
                  <a:lnTo>
                    <a:pt x="0" y="1284651"/>
                  </a:lnTo>
                  <a:lnTo>
                    <a:pt x="111266" y="652045"/>
                  </a:lnTo>
                  <a:lnTo>
                    <a:pt x="112758" y="652445"/>
                  </a:lnTo>
                  <a:lnTo>
                    <a:pt x="116766" y="636204"/>
                  </a:lnTo>
                  <a:cubicBezTo>
                    <a:pt x="133846" y="603164"/>
                    <a:pt x="173833" y="579980"/>
                    <a:pt x="220437" y="579980"/>
                  </a:cubicBezTo>
                  <a:close/>
                  <a:moveTo>
                    <a:pt x="542508" y="0"/>
                  </a:moveTo>
                  <a:cubicBezTo>
                    <a:pt x="680059" y="0"/>
                    <a:pt x="791566" y="126374"/>
                    <a:pt x="791566" y="282265"/>
                  </a:cubicBezTo>
                  <a:cubicBezTo>
                    <a:pt x="791566" y="438156"/>
                    <a:pt x="680059" y="564530"/>
                    <a:pt x="542508" y="564530"/>
                  </a:cubicBezTo>
                  <a:cubicBezTo>
                    <a:pt x="404957" y="564530"/>
                    <a:pt x="293450" y="438156"/>
                    <a:pt x="293450" y="282265"/>
                  </a:cubicBezTo>
                  <a:cubicBezTo>
                    <a:pt x="293450" y="126374"/>
                    <a:pt x="404957" y="0"/>
                    <a:pt x="54250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&quot;禁止&quot;マーク 9">
              <a:extLst>
                <a:ext uri="{FF2B5EF4-FFF2-40B4-BE49-F238E27FC236}">
                  <a16:creationId xmlns:a16="http://schemas.microsoft.com/office/drawing/2014/main" id="{0BD83CE1-3B6A-4C88-B67F-326C39E68F0B}"/>
                </a:ext>
              </a:extLst>
            </p:cNvPr>
            <p:cNvSpPr/>
            <p:nvPr/>
          </p:nvSpPr>
          <p:spPr bwMode="auto">
            <a:xfrm>
              <a:off x="9895837" y="5128704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8F38494D-A56D-4CEA-9796-5A249F827E56}"/>
              </a:ext>
            </a:extLst>
          </p:cNvPr>
          <p:cNvGrpSpPr/>
          <p:nvPr/>
        </p:nvGrpSpPr>
        <p:grpSpPr>
          <a:xfrm>
            <a:off x="4221602" y="2786716"/>
            <a:ext cx="1556264" cy="1556262"/>
            <a:chOff x="5708499" y="4413430"/>
            <a:chExt cx="1556264" cy="1556262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A877C896-A6FA-4378-BAC9-D8D741ECD9F4}"/>
                </a:ext>
              </a:extLst>
            </p:cNvPr>
            <p:cNvGrpSpPr/>
            <p:nvPr/>
          </p:nvGrpSpPr>
          <p:grpSpPr>
            <a:xfrm>
              <a:off x="5708499" y="4413430"/>
              <a:ext cx="1556264" cy="1556262"/>
              <a:chOff x="443457" y="4782999"/>
              <a:chExt cx="1556264" cy="1556262"/>
            </a:xfrm>
          </p:grpSpPr>
          <p:sp>
            <p:nvSpPr>
              <p:cNvPr id="14" name="&quot;禁止&quot;マーク 13">
                <a:extLst>
                  <a:ext uri="{FF2B5EF4-FFF2-40B4-BE49-F238E27FC236}">
                    <a16:creationId xmlns:a16="http://schemas.microsoft.com/office/drawing/2014/main" id="{1AC856C4-D94D-43A9-8E9D-1535F65A9D06}"/>
                  </a:ext>
                </a:extLst>
              </p:cNvPr>
              <p:cNvSpPr/>
              <p:nvPr/>
            </p:nvSpPr>
            <p:spPr bwMode="auto">
              <a:xfrm>
                <a:off x="443457" y="4782999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433EBDD0-0ADB-4868-8D04-E7719480B424}"/>
                  </a:ext>
                </a:extLst>
              </p:cNvPr>
              <p:cNvSpPr/>
              <p:nvPr/>
            </p:nvSpPr>
            <p:spPr bwMode="auto">
              <a:xfrm rot="10800000">
                <a:off x="935945" y="4795236"/>
                <a:ext cx="571288" cy="1522858"/>
              </a:xfrm>
              <a:custGeom>
                <a:avLst/>
                <a:gdLst>
                  <a:gd name="connsiteX0" fmla="*/ 357919 w 718336"/>
                  <a:gd name="connsiteY0" fmla="*/ 1914837 h 1914837"/>
                  <a:gd name="connsiteX1" fmla="*/ 70148 w 718336"/>
                  <a:gd name="connsiteY1" fmla="*/ 1583039 h 1914837"/>
                  <a:gd name="connsiteX2" fmla="*/ 245906 w 718336"/>
                  <a:gd name="connsiteY2" fmla="*/ 1277315 h 1914837"/>
                  <a:gd name="connsiteX3" fmla="*/ 295210 w 718336"/>
                  <a:gd name="connsiteY3" fmla="*/ 1265838 h 1914837"/>
                  <a:gd name="connsiteX4" fmla="*/ 285870 w 718336"/>
                  <a:gd name="connsiteY4" fmla="*/ 1228479 h 1914837"/>
                  <a:gd name="connsiteX5" fmla="*/ 241235 w 718336"/>
                  <a:gd name="connsiteY5" fmla="*/ 1219467 h 1914837"/>
                  <a:gd name="connsiteX6" fmla="*/ 198049 w 718336"/>
                  <a:gd name="connsiteY6" fmla="*/ 1190351 h 1914837"/>
                  <a:gd name="connsiteX7" fmla="*/ 172364 w 718336"/>
                  <a:gd name="connsiteY7" fmla="*/ 1152255 h 1914837"/>
                  <a:gd name="connsiteX8" fmla="*/ 172293 w 718336"/>
                  <a:gd name="connsiteY8" fmla="*/ 1152194 h 1914837"/>
                  <a:gd name="connsiteX9" fmla="*/ 172212 w 718336"/>
                  <a:gd name="connsiteY9" fmla="*/ 1152030 h 1914837"/>
                  <a:gd name="connsiteX10" fmla="*/ 168932 w 718336"/>
                  <a:gd name="connsiteY10" fmla="*/ 1147165 h 1914837"/>
                  <a:gd name="connsiteX11" fmla="*/ 168341 w 718336"/>
                  <a:gd name="connsiteY11" fmla="*/ 1144236 h 1914837"/>
                  <a:gd name="connsiteX12" fmla="*/ 162872 w 718336"/>
                  <a:gd name="connsiteY12" fmla="*/ 1133228 h 1914837"/>
                  <a:gd name="connsiteX13" fmla="*/ 1830 w 718336"/>
                  <a:gd name="connsiteY13" fmla="*/ 532208 h 1914837"/>
                  <a:gd name="connsiteX14" fmla="*/ 39539 w 718336"/>
                  <a:gd name="connsiteY14" fmla="*/ 466894 h 1914837"/>
                  <a:gd name="connsiteX15" fmla="*/ 39538 w 718336"/>
                  <a:gd name="connsiteY15" fmla="*/ 466893 h 1914837"/>
                  <a:gd name="connsiteX16" fmla="*/ 104852 w 718336"/>
                  <a:gd name="connsiteY16" fmla="*/ 504602 h 1914837"/>
                  <a:gd name="connsiteX17" fmla="*/ 158255 w 718336"/>
                  <a:gd name="connsiteY17" fmla="*/ 703902 h 1914837"/>
                  <a:gd name="connsiteX18" fmla="*/ 158255 w 718336"/>
                  <a:gd name="connsiteY18" fmla="*/ 636324 h 1914837"/>
                  <a:gd name="connsiteX19" fmla="*/ 168932 w 718336"/>
                  <a:gd name="connsiteY19" fmla="*/ 583440 h 1914837"/>
                  <a:gd name="connsiteX20" fmla="*/ 171300 w 718336"/>
                  <a:gd name="connsiteY20" fmla="*/ 579928 h 1914837"/>
                  <a:gd name="connsiteX21" fmla="*/ 219227 w 718336"/>
                  <a:gd name="connsiteY21" fmla="*/ 0 h 1914837"/>
                  <a:gd name="connsiteX22" fmla="*/ 326499 w 718336"/>
                  <a:gd name="connsiteY22" fmla="*/ 0 h 1914837"/>
                  <a:gd name="connsiteX23" fmla="*/ 357081 w 718336"/>
                  <a:gd name="connsiteY23" fmla="*/ 370040 h 1914837"/>
                  <a:gd name="connsiteX24" fmla="*/ 387662 w 718336"/>
                  <a:gd name="connsiteY24" fmla="*/ 0 h 1914837"/>
                  <a:gd name="connsiteX25" fmla="*/ 494934 w 718336"/>
                  <a:gd name="connsiteY25" fmla="*/ 0 h 1914837"/>
                  <a:gd name="connsiteX26" fmla="*/ 542628 w 718336"/>
                  <a:gd name="connsiteY26" fmla="*/ 577097 h 1914837"/>
                  <a:gd name="connsiteX27" fmla="*/ 546904 w 718336"/>
                  <a:gd name="connsiteY27" fmla="*/ 583440 h 1914837"/>
                  <a:gd name="connsiteX28" fmla="*/ 557581 w 718336"/>
                  <a:gd name="connsiteY28" fmla="*/ 636324 h 1914837"/>
                  <a:gd name="connsiteX29" fmla="*/ 557581 w 718336"/>
                  <a:gd name="connsiteY29" fmla="*/ 713235 h 1914837"/>
                  <a:gd name="connsiteX30" fmla="*/ 613484 w 718336"/>
                  <a:gd name="connsiteY30" fmla="*/ 504604 h 1914837"/>
                  <a:gd name="connsiteX31" fmla="*/ 678798 w 718336"/>
                  <a:gd name="connsiteY31" fmla="*/ 466895 h 1914837"/>
                  <a:gd name="connsiteX32" fmla="*/ 678797 w 718336"/>
                  <a:gd name="connsiteY32" fmla="*/ 466896 h 1914837"/>
                  <a:gd name="connsiteX33" fmla="*/ 716506 w 718336"/>
                  <a:gd name="connsiteY33" fmla="*/ 532210 h 1914837"/>
                  <a:gd name="connsiteX34" fmla="*/ 555464 w 718336"/>
                  <a:gd name="connsiteY34" fmla="*/ 1133230 h 1914837"/>
                  <a:gd name="connsiteX35" fmla="*/ 546043 w 718336"/>
                  <a:gd name="connsiteY35" fmla="*/ 1152196 h 1914837"/>
                  <a:gd name="connsiteX36" fmla="*/ 539926 w 718336"/>
                  <a:gd name="connsiteY36" fmla="*/ 1157516 h 1914837"/>
                  <a:gd name="connsiteX37" fmla="*/ 517788 w 718336"/>
                  <a:gd name="connsiteY37" fmla="*/ 1190351 h 1914837"/>
                  <a:gd name="connsiteX38" fmla="*/ 474602 w 718336"/>
                  <a:gd name="connsiteY38" fmla="*/ 1219467 h 1914837"/>
                  <a:gd name="connsiteX39" fmla="*/ 429966 w 718336"/>
                  <a:gd name="connsiteY39" fmla="*/ 1228479 h 1914837"/>
                  <a:gd name="connsiteX40" fmla="*/ 420626 w 718336"/>
                  <a:gd name="connsiteY40" fmla="*/ 1265838 h 1914837"/>
                  <a:gd name="connsiteX41" fmla="*/ 469933 w 718336"/>
                  <a:gd name="connsiteY41" fmla="*/ 1277315 h 1914837"/>
                  <a:gd name="connsiteX42" fmla="*/ 645690 w 718336"/>
                  <a:gd name="connsiteY42" fmla="*/ 1583039 h 1914837"/>
                  <a:gd name="connsiteX43" fmla="*/ 357919 w 718336"/>
                  <a:gd name="connsiteY43" fmla="*/ 1914837 h 1914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18336" h="1914837">
                    <a:moveTo>
                      <a:pt x="357919" y="1914837"/>
                    </a:moveTo>
                    <a:cubicBezTo>
                      <a:pt x="198987" y="1914837"/>
                      <a:pt x="70148" y="1766286"/>
                      <a:pt x="70148" y="1583039"/>
                    </a:cubicBezTo>
                    <a:cubicBezTo>
                      <a:pt x="70148" y="1445604"/>
                      <a:pt x="142620" y="1327685"/>
                      <a:pt x="245906" y="1277315"/>
                    </a:cubicBezTo>
                    <a:lnTo>
                      <a:pt x="295210" y="1265838"/>
                    </a:lnTo>
                    <a:lnTo>
                      <a:pt x="285870" y="1228479"/>
                    </a:lnTo>
                    <a:lnTo>
                      <a:pt x="241235" y="1219467"/>
                    </a:lnTo>
                    <a:cubicBezTo>
                      <a:pt x="224980" y="1212592"/>
                      <a:pt x="210342" y="1202644"/>
                      <a:pt x="198049" y="1190351"/>
                    </a:cubicBezTo>
                    <a:lnTo>
                      <a:pt x="172364" y="1152255"/>
                    </a:lnTo>
                    <a:lnTo>
                      <a:pt x="172293" y="1152194"/>
                    </a:lnTo>
                    <a:lnTo>
                      <a:pt x="172212" y="1152030"/>
                    </a:lnTo>
                    <a:lnTo>
                      <a:pt x="168932" y="1147165"/>
                    </a:lnTo>
                    <a:lnTo>
                      <a:pt x="168341" y="1144236"/>
                    </a:lnTo>
                    <a:lnTo>
                      <a:pt x="162872" y="1133228"/>
                    </a:lnTo>
                    <a:lnTo>
                      <a:pt x="1830" y="532208"/>
                    </a:lnTo>
                    <a:cubicBezTo>
                      <a:pt x="-5793" y="503759"/>
                      <a:pt x="11089" y="474517"/>
                      <a:pt x="39539" y="466894"/>
                    </a:cubicBezTo>
                    <a:lnTo>
                      <a:pt x="39538" y="466893"/>
                    </a:lnTo>
                    <a:cubicBezTo>
                      <a:pt x="67987" y="459270"/>
                      <a:pt x="97229" y="476153"/>
                      <a:pt x="104852" y="504602"/>
                    </a:cubicBezTo>
                    <a:lnTo>
                      <a:pt x="158255" y="703902"/>
                    </a:lnTo>
                    <a:lnTo>
                      <a:pt x="158255" y="636324"/>
                    </a:lnTo>
                    <a:cubicBezTo>
                      <a:pt x="158255" y="617565"/>
                      <a:pt x="162057" y="599694"/>
                      <a:pt x="168932" y="583440"/>
                    </a:cubicBezTo>
                    <a:lnTo>
                      <a:pt x="171300" y="579928"/>
                    </a:lnTo>
                    <a:lnTo>
                      <a:pt x="219227" y="0"/>
                    </a:lnTo>
                    <a:lnTo>
                      <a:pt x="326499" y="0"/>
                    </a:lnTo>
                    <a:lnTo>
                      <a:pt x="357081" y="370040"/>
                    </a:lnTo>
                    <a:lnTo>
                      <a:pt x="387662" y="0"/>
                    </a:lnTo>
                    <a:lnTo>
                      <a:pt x="494934" y="0"/>
                    </a:lnTo>
                    <a:lnTo>
                      <a:pt x="542628" y="577097"/>
                    </a:lnTo>
                    <a:lnTo>
                      <a:pt x="546904" y="583440"/>
                    </a:lnTo>
                    <a:cubicBezTo>
                      <a:pt x="553779" y="599694"/>
                      <a:pt x="557581" y="617565"/>
                      <a:pt x="557581" y="636324"/>
                    </a:cubicBezTo>
                    <a:lnTo>
                      <a:pt x="557581" y="713235"/>
                    </a:lnTo>
                    <a:lnTo>
                      <a:pt x="613484" y="504604"/>
                    </a:lnTo>
                    <a:cubicBezTo>
                      <a:pt x="621107" y="476155"/>
                      <a:pt x="650349" y="459272"/>
                      <a:pt x="678798" y="466895"/>
                    </a:cubicBezTo>
                    <a:lnTo>
                      <a:pt x="678797" y="466896"/>
                    </a:lnTo>
                    <a:cubicBezTo>
                      <a:pt x="707246" y="474519"/>
                      <a:pt x="724129" y="503761"/>
                      <a:pt x="716506" y="532210"/>
                    </a:cubicBezTo>
                    <a:lnTo>
                      <a:pt x="555464" y="1133230"/>
                    </a:lnTo>
                    <a:cubicBezTo>
                      <a:pt x="553558" y="1140342"/>
                      <a:pt x="550301" y="1146731"/>
                      <a:pt x="546043" y="1152196"/>
                    </a:cubicBezTo>
                    <a:lnTo>
                      <a:pt x="539926" y="1157516"/>
                    </a:lnTo>
                    <a:lnTo>
                      <a:pt x="517788" y="1190351"/>
                    </a:lnTo>
                    <a:cubicBezTo>
                      <a:pt x="505495" y="1202644"/>
                      <a:pt x="490857" y="1212592"/>
                      <a:pt x="474602" y="1219467"/>
                    </a:cubicBezTo>
                    <a:lnTo>
                      <a:pt x="429966" y="1228479"/>
                    </a:lnTo>
                    <a:lnTo>
                      <a:pt x="420626" y="1265838"/>
                    </a:lnTo>
                    <a:lnTo>
                      <a:pt x="469933" y="1277315"/>
                    </a:lnTo>
                    <a:cubicBezTo>
                      <a:pt x="573218" y="1327685"/>
                      <a:pt x="645690" y="1445604"/>
                      <a:pt x="645690" y="1583039"/>
                    </a:cubicBezTo>
                    <a:cubicBezTo>
                      <a:pt x="645690" y="1766286"/>
                      <a:pt x="516851" y="1914837"/>
                      <a:pt x="357919" y="191483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43DE7587-E547-452C-8C41-F8238C37E1E4}"/>
                </a:ext>
              </a:extLst>
            </p:cNvPr>
            <p:cNvSpPr/>
            <p:nvPr/>
          </p:nvSpPr>
          <p:spPr bwMode="auto">
            <a:xfrm rot="2700000">
              <a:off x="5771896" y="5161926"/>
              <a:ext cx="1464947" cy="94790"/>
            </a:xfrm>
            <a:prstGeom prst="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E0C7732C-1CE2-4A71-B5E2-DED6C34E8AD1}"/>
              </a:ext>
            </a:extLst>
          </p:cNvPr>
          <p:cNvGrpSpPr/>
          <p:nvPr/>
        </p:nvGrpSpPr>
        <p:grpSpPr>
          <a:xfrm>
            <a:off x="443457" y="4782999"/>
            <a:ext cx="1556264" cy="1556262"/>
            <a:chOff x="443457" y="4782999"/>
            <a:chExt cx="1556264" cy="1556262"/>
          </a:xfrm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BC371FE5-34F6-440A-BC7C-1F0975C6996A}"/>
                </a:ext>
              </a:extLst>
            </p:cNvPr>
            <p:cNvSpPr/>
            <p:nvPr/>
          </p:nvSpPr>
          <p:spPr bwMode="auto">
            <a:xfrm rot="16200000" flipH="1">
              <a:off x="728200" y="4809754"/>
              <a:ext cx="986779" cy="1493822"/>
            </a:xfrm>
            <a:custGeom>
              <a:avLst/>
              <a:gdLst>
                <a:gd name="connsiteX0" fmla="*/ 3103 w 986779"/>
                <a:gd name="connsiteY0" fmla="*/ 187528 h 1493822"/>
                <a:gd name="connsiteX1" fmla="*/ 235688 w 986779"/>
                <a:gd name="connsiteY1" fmla="*/ 427872 h 1493822"/>
                <a:gd name="connsiteX2" fmla="*/ 751090 w 986779"/>
                <a:gd name="connsiteY2" fmla="*/ 427872 h 1493822"/>
                <a:gd name="connsiteX3" fmla="*/ 983676 w 986779"/>
                <a:gd name="connsiteY3" fmla="*/ 187528 h 1493822"/>
                <a:gd name="connsiteX4" fmla="*/ 910994 w 986779"/>
                <a:gd name="connsiteY4" fmla="*/ 127561 h 1493822"/>
                <a:gd name="connsiteX5" fmla="*/ 493389 w 986779"/>
                <a:gd name="connsiteY5" fmla="*/ 0 h 1493822"/>
                <a:gd name="connsiteX6" fmla="*/ 75784 w 986779"/>
                <a:gd name="connsiteY6" fmla="*/ 127561 h 1493822"/>
                <a:gd name="connsiteX7" fmla="*/ 0 w 986779"/>
                <a:gd name="connsiteY7" fmla="*/ 1303734 h 1493822"/>
                <a:gd name="connsiteX8" fmla="*/ 75784 w 986779"/>
                <a:gd name="connsiteY8" fmla="*/ 1366262 h 1493822"/>
                <a:gd name="connsiteX9" fmla="*/ 493389 w 986779"/>
                <a:gd name="connsiteY9" fmla="*/ 1493822 h 1493822"/>
                <a:gd name="connsiteX10" fmla="*/ 910994 w 986779"/>
                <a:gd name="connsiteY10" fmla="*/ 1366261 h 1493822"/>
                <a:gd name="connsiteX11" fmla="*/ 986779 w 986779"/>
                <a:gd name="connsiteY11" fmla="*/ 1303734 h 1493822"/>
                <a:gd name="connsiteX12" fmla="*/ 735219 w 986779"/>
                <a:gd name="connsiteY12" fmla="*/ 1051708 h 1493822"/>
                <a:gd name="connsiteX13" fmla="*/ 251559 w 986779"/>
                <a:gd name="connsiteY13" fmla="*/ 1051708 h 1493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86779" h="1493822">
                  <a:moveTo>
                    <a:pt x="3103" y="187528"/>
                  </a:moveTo>
                  <a:lnTo>
                    <a:pt x="235688" y="427872"/>
                  </a:lnTo>
                  <a:lnTo>
                    <a:pt x="751090" y="427872"/>
                  </a:lnTo>
                  <a:lnTo>
                    <a:pt x="983676" y="187528"/>
                  </a:lnTo>
                  <a:lnTo>
                    <a:pt x="910994" y="127561"/>
                  </a:lnTo>
                  <a:cubicBezTo>
                    <a:pt x="791787" y="47025"/>
                    <a:pt x="648080" y="0"/>
                    <a:pt x="493389" y="0"/>
                  </a:cubicBezTo>
                  <a:cubicBezTo>
                    <a:pt x="338699" y="0"/>
                    <a:pt x="194992" y="47025"/>
                    <a:pt x="75784" y="127561"/>
                  </a:cubicBezTo>
                  <a:close/>
                  <a:moveTo>
                    <a:pt x="0" y="1303734"/>
                  </a:moveTo>
                  <a:lnTo>
                    <a:pt x="75784" y="1366262"/>
                  </a:lnTo>
                  <a:cubicBezTo>
                    <a:pt x="194992" y="1446797"/>
                    <a:pt x="338699" y="1493822"/>
                    <a:pt x="493389" y="1493822"/>
                  </a:cubicBezTo>
                  <a:cubicBezTo>
                    <a:pt x="648080" y="1493822"/>
                    <a:pt x="791787" y="1446797"/>
                    <a:pt x="910994" y="1366261"/>
                  </a:cubicBezTo>
                  <a:lnTo>
                    <a:pt x="986779" y="1303734"/>
                  </a:lnTo>
                  <a:lnTo>
                    <a:pt x="735219" y="1051708"/>
                  </a:lnTo>
                  <a:lnTo>
                    <a:pt x="251559" y="105170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&quot;禁止&quot;マーク 17">
              <a:extLst>
                <a:ext uri="{FF2B5EF4-FFF2-40B4-BE49-F238E27FC236}">
                  <a16:creationId xmlns:a16="http://schemas.microsoft.com/office/drawing/2014/main" id="{FD42068E-4DB1-4B65-853E-E81B07D77F65}"/>
                </a:ext>
              </a:extLst>
            </p:cNvPr>
            <p:cNvSpPr/>
            <p:nvPr/>
          </p:nvSpPr>
          <p:spPr bwMode="auto">
            <a:xfrm>
              <a:off x="443457" y="4782999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1913DB86-F6A4-4CE5-8FAD-59D9E45C202D}"/>
                </a:ext>
              </a:extLst>
            </p:cNvPr>
            <p:cNvGrpSpPr/>
            <p:nvPr/>
          </p:nvGrpSpPr>
          <p:grpSpPr>
            <a:xfrm>
              <a:off x="942038" y="4811478"/>
              <a:ext cx="559102" cy="1490374"/>
              <a:chOff x="4147650" y="297657"/>
              <a:chExt cx="718336" cy="1914837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D8A92920-39A0-42D1-AFD6-F906FEFE7216}"/>
                  </a:ext>
                </a:extLst>
              </p:cNvPr>
              <p:cNvSpPr/>
              <p:nvPr/>
            </p:nvSpPr>
            <p:spPr bwMode="auto">
              <a:xfrm rot="10800000">
                <a:off x="4147650" y="297657"/>
                <a:ext cx="718336" cy="1914837"/>
              </a:xfrm>
              <a:custGeom>
                <a:avLst/>
                <a:gdLst>
                  <a:gd name="connsiteX0" fmla="*/ 357919 w 718336"/>
                  <a:gd name="connsiteY0" fmla="*/ 1914837 h 1914837"/>
                  <a:gd name="connsiteX1" fmla="*/ 70148 w 718336"/>
                  <a:gd name="connsiteY1" fmla="*/ 1583039 h 1914837"/>
                  <a:gd name="connsiteX2" fmla="*/ 245906 w 718336"/>
                  <a:gd name="connsiteY2" fmla="*/ 1277315 h 1914837"/>
                  <a:gd name="connsiteX3" fmla="*/ 295210 w 718336"/>
                  <a:gd name="connsiteY3" fmla="*/ 1265838 h 1914837"/>
                  <a:gd name="connsiteX4" fmla="*/ 285870 w 718336"/>
                  <a:gd name="connsiteY4" fmla="*/ 1228479 h 1914837"/>
                  <a:gd name="connsiteX5" fmla="*/ 241235 w 718336"/>
                  <a:gd name="connsiteY5" fmla="*/ 1219467 h 1914837"/>
                  <a:gd name="connsiteX6" fmla="*/ 198049 w 718336"/>
                  <a:gd name="connsiteY6" fmla="*/ 1190351 h 1914837"/>
                  <a:gd name="connsiteX7" fmla="*/ 172364 w 718336"/>
                  <a:gd name="connsiteY7" fmla="*/ 1152255 h 1914837"/>
                  <a:gd name="connsiteX8" fmla="*/ 172293 w 718336"/>
                  <a:gd name="connsiteY8" fmla="*/ 1152194 h 1914837"/>
                  <a:gd name="connsiteX9" fmla="*/ 172212 w 718336"/>
                  <a:gd name="connsiteY9" fmla="*/ 1152030 h 1914837"/>
                  <a:gd name="connsiteX10" fmla="*/ 168932 w 718336"/>
                  <a:gd name="connsiteY10" fmla="*/ 1147165 h 1914837"/>
                  <a:gd name="connsiteX11" fmla="*/ 168341 w 718336"/>
                  <a:gd name="connsiteY11" fmla="*/ 1144236 h 1914837"/>
                  <a:gd name="connsiteX12" fmla="*/ 162872 w 718336"/>
                  <a:gd name="connsiteY12" fmla="*/ 1133228 h 1914837"/>
                  <a:gd name="connsiteX13" fmla="*/ 1830 w 718336"/>
                  <a:gd name="connsiteY13" fmla="*/ 532208 h 1914837"/>
                  <a:gd name="connsiteX14" fmla="*/ 39539 w 718336"/>
                  <a:gd name="connsiteY14" fmla="*/ 466894 h 1914837"/>
                  <a:gd name="connsiteX15" fmla="*/ 39538 w 718336"/>
                  <a:gd name="connsiteY15" fmla="*/ 466893 h 1914837"/>
                  <a:gd name="connsiteX16" fmla="*/ 104852 w 718336"/>
                  <a:gd name="connsiteY16" fmla="*/ 504602 h 1914837"/>
                  <a:gd name="connsiteX17" fmla="*/ 158255 w 718336"/>
                  <a:gd name="connsiteY17" fmla="*/ 703902 h 1914837"/>
                  <a:gd name="connsiteX18" fmla="*/ 158255 w 718336"/>
                  <a:gd name="connsiteY18" fmla="*/ 636324 h 1914837"/>
                  <a:gd name="connsiteX19" fmla="*/ 168932 w 718336"/>
                  <a:gd name="connsiteY19" fmla="*/ 583440 h 1914837"/>
                  <a:gd name="connsiteX20" fmla="*/ 171300 w 718336"/>
                  <a:gd name="connsiteY20" fmla="*/ 579928 h 1914837"/>
                  <a:gd name="connsiteX21" fmla="*/ 219227 w 718336"/>
                  <a:gd name="connsiteY21" fmla="*/ 0 h 1914837"/>
                  <a:gd name="connsiteX22" fmla="*/ 326499 w 718336"/>
                  <a:gd name="connsiteY22" fmla="*/ 0 h 1914837"/>
                  <a:gd name="connsiteX23" fmla="*/ 357081 w 718336"/>
                  <a:gd name="connsiteY23" fmla="*/ 370040 h 1914837"/>
                  <a:gd name="connsiteX24" fmla="*/ 387662 w 718336"/>
                  <a:gd name="connsiteY24" fmla="*/ 0 h 1914837"/>
                  <a:gd name="connsiteX25" fmla="*/ 494934 w 718336"/>
                  <a:gd name="connsiteY25" fmla="*/ 0 h 1914837"/>
                  <a:gd name="connsiteX26" fmla="*/ 542628 w 718336"/>
                  <a:gd name="connsiteY26" fmla="*/ 577097 h 1914837"/>
                  <a:gd name="connsiteX27" fmla="*/ 546904 w 718336"/>
                  <a:gd name="connsiteY27" fmla="*/ 583440 h 1914837"/>
                  <a:gd name="connsiteX28" fmla="*/ 557581 w 718336"/>
                  <a:gd name="connsiteY28" fmla="*/ 636324 h 1914837"/>
                  <a:gd name="connsiteX29" fmla="*/ 557581 w 718336"/>
                  <a:gd name="connsiteY29" fmla="*/ 713235 h 1914837"/>
                  <a:gd name="connsiteX30" fmla="*/ 613484 w 718336"/>
                  <a:gd name="connsiteY30" fmla="*/ 504604 h 1914837"/>
                  <a:gd name="connsiteX31" fmla="*/ 678798 w 718336"/>
                  <a:gd name="connsiteY31" fmla="*/ 466895 h 1914837"/>
                  <a:gd name="connsiteX32" fmla="*/ 678797 w 718336"/>
                  <a:gd name="connsiteY32" fmla="*/ 466896 h 1914837"/>
                  <a:gd name="connsiteX33" fmla="*/ 716506 w 718336"/>
                  <a:gd name="connsiteY33" fmla="*/ 532210 h 1914837"/>
                  <a:gd name="connsiteX34" fmla="*/ 555464 w 718336"/>
                  <a:gd name="connsiteY34" fmla="*/ 1133230 h 1914837"/>
                  <a:gd name="connsiteX35" fmla="*/ 546043 w 718336"/>
                  <a:gd name="connsiteY35" fmla="*/ 1152196 h 1914837"/>
                  <a:gd name="connsiteX36" fmla="*/ 539926 w 718336"/>
                  <a:gd name="connsiteY36" fmla="*/ 1157516 h 1914837"/>
                  <a:gd name="connsiteX37" fmla="*/ 517788 w 718336"/>
                  <a:gd name="connsiteY37" fmla="*/ 1190351 h 1914837"/>
                  <a:gd name="connsiteX38" fmla="*/ 474602 w 718336"/>
                  <a:gd name="connsiteY38" fmla="*/ 1219467 h 1914837"/>
                  <a:gd name="connsiteX39" fmla="*/ 429966 w 718336"/>
                  <a:gd name="connsiteY39" fmla="*/ 1228479 h 1914837"/>
                  <a:gd name="connsiteX40" fmla="*/ 420626 w 718336"/>
                  <a:gd name="connsiteY40" fmla="*/ 1265838 h 1914837"/>
                  <a:gd name="connsiteX41" fmla="*/ 469933 w 718336"/>
                  <a:gd name="connsiteY41" fmla="*/ 1277315 h 1914837"/>
                  <a:gd name="connsiteX42" fmla="*/ 645690 w 718336"/>
                  <a:gd name="connsiteY42" fmla="*/ 1583039 h 1914837"/>
                  <a:gd name="connsiteX43" fmla="*/ 357919 w 718336"/>
                  <a:gd name="connsiteY43" fmla="*/ 1914837 h 1914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18336" h="1914837">
                    <a:moveTo>
                      <a:pt x="357919" y="1914837"/>
                    </a:moveTo>
                    <a:cubicBezTo>
                      <a:pt x="198987" y="1914837"/>
                      <a:pt x="70148" y="1766286"/>
                      <a:pt x="70148" y="1583039"/>
                    </a:cubicBezTo>
                    <a:cubicBezTo>
                      <a:pt x="70148" y="1445604"/>
                      <a:pt x="142620" y="1327685"/>
                      <a:pt x="245906" y="1277315"/>
                    </a:cubicBezTo>
                    <a:lnTo>
                      <a:pt x="295210" y="1265838"/>
                    </a:lnTo>
                    <a:lnTo>
                      <a:pt x="285870" y="1228479"/>
                    </a:lnTo>
                    <a:lnTo>
                      <a:pt x="241235" y="1219467"/>
                    </a:lnTo>
                    <a:cubicBezTo>
                      <a:pt x="224980" y="1212592"/>
                      <a:pt x="210342" y="1202644"/>
                      <a:pt x="198049" y="1190351"/>
                    </a:cubicBezTo>
                    <a:lnTo>
                      <a:pt x="172364" y="1152255"/>
                    </a:lnTo>
                    <a:lnTo>
                      <a:pt x="172293" y="1152194"/>
                    </a:lnTo>
                    <a:lnTo>
                      <a:pt x="172212" y="1152030"/>
                    </a:lnTo>
                    <a:lnTo>
                      <a:pt x="168932" y="1147165"/>
                    </a:lnTo>
                    <a:lnTo>
                      <a:pt x="168341" y="1144236"/>
                    </a:lnTo>
                    <a:lnTo>
                      <a:pt x="162872" y="1133228"/>
                    </a:lnTo>
                    <a:lnTo>
                      <a:pt x="1830" y="532208"/>
                    </a:lnTo>
                    <a:cubicBezTo>
                      <a:pt x="-5793" y="503759"/>
                      <a:pt x="11089" y="474517"/>
                      <a:pt x="39539" y="466894"/>
                    </a:cubicBezTo>
                    <a:lnTo>
                      <a:pt x="39538" y="466893"/>
                    </a:lnTo>
                    <a:cubicBezTo>
                      <a:pt x="67987" y="459270"/>
                      <a:pt x="97229" y="476153"/>
                      <a:pt x="104852" y="504602"/>
                    </a:cubicBezTo>
                    <a:lnTo>
                      <a:pt x="158255" y="703902"/>
                    </a:lnTo>
                    <a:lnTo>
                      <a:pt x="158255" y="636324"/>
                    </a:lnTo>
                    <a:cubicBezTo>
                      <a:pt x="158255" y="617565"/>
                      <a:pt x="162057" y="599694"/>
                      <a:pt x="168932" y="583440"/>
                    </a:cubicBezTo>
                    <a:lnTo>
                      <a:pt x="171300" y="579928"/>
                    </a:lnTo>
                    <a:lnTo>
                      <a:pt x="219227" y="0"/>
                    </a:lnTo>
                    <a:lnTo>
                      <a:pt x="326499" y="0"/>
                    </a:lnTo>
                    <a:lnTo>
                      <a:pt x="357081" y="370040"/>
                    </a:lnTo>
                    <a:lnTo>
                      <a:pt x="387662" y="0"/>
                    </a:lnTo>
                    <a:lnTo>
                      <a:pt x="494934" y="0"/>
                    </a:lnTo>
                    <a:lnTo>
                      <a:pt x="542628" y="577097"/>
                    </a:lnTo>
                    <a:lnTo>
                      <a:pt x="546904" y="583440"/>
                    </a:lnTo>
                    <a:cubicBezTo>
                      <a:pt x="553779" y="599694"/>
                      <a:pt x="557581" y="617565"/>
                      <a:pt x="557581" y="636324"/>
                    </a:cubicBezTo>
                    <a:lnTo>
                      <a:pt x="557581" y="713235"/>
                    </a:lnTo>
                    <a:lnTo>
                      <a:pt x="613484" y="504604"/>
                    </a:lnTo>
                    <a:cubicBezTo>
                      <a:pt x="621107" y="476155"/>
                      <a:pt x="650349" y="459272"/>
                      <a:pt x="678798" y="466895"/>
                    </a:cubicBezTo>
                    <a:lnTo>
                      <a:pt x="678797" y="466896"/>
                    </a:lnTo>
                    <a:cubicBezTo>
                      <a:pt x="707246" y="474519"/>
                      <a:pt x="724129" y="503761"/>
                      <a:pt x="716506" y="532210"/>
                    </a:cubicBezTo>
                    <a:lnTo>
                      <a:pt x="555464" y="1133230"/>
                    </a:lnTo>
                    <a:cubicBezTo>
                      <a:pt x="553558" y="1140342"/>
                      <a:pt x="550301" y="1146731"/>
                      <a:pt x="546043" y="1152196"/>
                    </a:cubicBezTo>
                    <a:lnTo>
                      <a:pt x="539926" y="1157516"/>
                    </a:lnTo>
                    <a:lnTo>
                      <a:pt x="517788" y="1190351"/>
                    </a:lnTo>
                    <a:cubicBezTo>
                      <a:pt x="505495" y="1202644"/>
                      <a:pt x="490857" y="1212592"/>
                      <a:pt x="474602" y="1219467"/>
                    </a:cubicBezTo>
                    <a:lnTo>
                      <a:pt x="429966" y="1228479"/>
                    </a:lnTo>
                    <a:lnTo>
                      <a:pt x="420626" y="1265838"/>
                    </a:lnTo>
                    <a:lnTo>
                      <a:pt x="469933" y="1277315"/>
                    </a:lnTo>
                    <a:cubicBezTo>
                      <a:pt x="573218" y="1327685"/>
                      <a:pt x="645690" y="1445604"/>
                      <a:pt x="645690" y="1583039"/>
                    </a:cubicBezTo>
                    <a:cubicBezTo>
                      <a:pt x="645690" y="1766286"/>
                      <a:pt x="516851" y="1914837"/>
                      <a:pt x="357919" y="191483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02E96AEE-1473-4E91-979A-324E90EA40C5}"/>
                  </a:ext>
                </a:extLst>
              </p:cNvPr>
              <p:cNvSpPr/>
              <p:nvPr/>
            </p:nvSpPr>
            <p:spPr bwMode="auto">
              <a:xfrm>
                <a:off x="4247728" y="583908"/>
                <a:ext cx="204338" cy="5554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286292EE-624D-49FE-A8E5-8997B4E933B2}"/>
                  </a:ext>
                </a:extLst>
              </p:cNvPr>
              <p:cNvSpPr/>
              <p:nvPr/>
            </p:nvSpPr>
            <p:spPr bwMode="auto">
              <a:xfrm>
                <a:off x="4554909" y="583908"/>
                <a:ext cx="204338" cy="5554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0B4F8E9A-1A8A-41D1-A42A-D7E1DA75B314}"/>
                  </a:ext>
                </a:extLst>
              </p:cNvPr>
              <p:cNvSpPr/>
              <p:nvPr/>
            </p:nvSpPr>
            <p:spPr bwMode="auto">
              <a:xfrm>
                <a:off x="4317206" y="565678"/>
                <a:ext cx="71833" cy="8060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48C5C2DD-CAC6-4AAA-8C8D-0287E7DF6574}"/>
                  </a:ext>
                </a:extLst>
              </p:cNvPr>
              <p:cNvSpPr/>
              <p:nvPr/>
            </p:nvSpPr>
            <p:spPr bwMode="auto">
              <a:xfrm>
                <a:off x="4622006" y="565678"/>
                <a:ext cx="71833" cy="8060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032C7814-4819-49B8-97CB-59163A0DAA35}"/>
              </a:ext>
            </a:extLst>
          </p:cNvPr>
          <p:cNvGrpSpPr/>
          <p:nvPr/>
        </p:nvGrpSpPr>
        <p:grpSpPr>
          <a:xfrm>
            <a:off x="2297895" y="4782999"/>
            <a:ext cx="1556264" cy="1556262"/>
            <a:chOff x="2297895" y="4782999"/>
            <a:chExt cx="1556264" cy="1556262"/>
          </a:xfrm>
        </p:grpSpPr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25321F06-C3CC-4D7B-A2BC-534DEE8270E4}"/>
                </a:ext>
              </a:extLst>
            </p:cNvPr>
            <p:cNvSpPr/>
            <p:nvPr/>
          </p:nvSpPr>
          <p:spPr bwMode="auto">
            <a:xfrm rot="16200000" flipH="1">
              <a:off x="2582638" y="4809754"/>
              <a:ext cx="986779" cy="1493822"/>
            </a:xfrm>
            <a:custGeom>
              <a:avLst/>
              <a:gdLst>
                <a:gd name="connsiteX0" fmla="*/ 3103 w 986779"/>
                <a:gd name="connsiteY0" fmla="*/ 187528 h 1493822"/>
                <a:gd name="connsiteX1" fmla="*/ 235688 w 986779"/>
                <a:gd name="connsiteY1" fmla="*/ 427872 h 1493822"/>
                <a:gd name="connsiteX2" fmla="*/ 751090 w 986779"/>
                <a:gd name="connsiteY2" fmla="*/ 427872 h 1493822"/>
                <a:gd name="connsiteX3" fmla="*/ 983676 w 986779"/>
                <a:gd name="connsiteY3" fmla="*/ 187528 h 1493822"/>
                <a:gd name="connsiteX4" fmla="*/ 910994 w 986779"/>
                <a:gd name="connsiteY4" fmla="*/ 127561 h 1493822"/>
                <a:gd name="connsiteX5" fmla="*/ 493389 w 986779"/>
                <a:gd name="connsiteY5" fmla="*/ 0 h 1493822"/>
                <a:gd name="connsiteX6" fmla="*/ 75784 w 986779"/>
                <a:gd name="connsiteY6" fmla="*/ 127561 h 1493822"/>
                <a:gd name="connsiteX7" fmla="*/ 0 w 986779"/>
                <a:gd name="connsiteY7" fmla="*/ 1303734 h 1493822"/>
                <a:gd name="connsiteX8" fmla="*/ 75784 w 986779"/>
                <a:gd name="connsiteY8" fmla="*/ 1366262 h 1493822"/>
                <a:gd name="connsiteX9" fmla="*/ 493389 w 986779"/>
                <a:gd name="connsiteY9" fmla="*/ 1493822 h 1493822"/>
                <a:gd name="connsiteX10" fmla="*/ 910994 w 986779"/>
                <a:gd name="connsiteY10" fmla="*/ 1366261 h 1493822"/>
                <a:gd name="connsiteX11" fmla="*/ 986779 w 986779"/>
                <a:gd name="connsiteY11" fmla="*/ 1303734 h 1493822"/>
                <a:gd name="connsiteX12" fmla="*/ 735219 w 986779"/>
                <a:gd name="connsiteY12" fmla="*/ 1051708 h 1493822"/>
                <a:gd name="connsiteX13" fmla="*/ 251559 w 986779"/>
                <a:gd name="connsiteY13" fmla="*/ 1051708 h 1493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86779" h="1493822">
                  <a:moveTo>
                    <a:pt x="3103" y="187528"/>
                  </a:moveTo>
                  <a:lnTo>
                    <a:pt x="235688" y="427872"/>
                  </a:lnTo>
                  <a:lnTo>
                    <a:pt x="751090" y="427872"/>
                  </a:lnTo>
                  <a:lnTo>
                    <a:pt x="983676" y="187528"/>
                  </a:lnTo>
                  <a:lnTo>
                    <a:pt x="910994" y="127561"/>
                  </a:lnTo>
                  <a:cubicBezTo>
                    <a:pt x="791787" y="47025"/>
                    <a:pt x="648080" y="0"/>
                    <a:pt x="493389" y="0"/>
                  </a:cubicBezTo>
                  <a:cubicBezTo>
                    <a:pt x="338699" y="0"/>
                    <a:pt x="194992" y="47025"/>
                    <a:pt x="75784" y="127561"/>
                  </a:cubicBezTo>
                  <a:close/>
                  <a:moveTo>
                    <a:pt x="0" y="1303734"/>
                  </a:moveTo>
                  <a:lnTo>
                    <a:pt x="75784" y="1366262"/>
                  </a:lnTo>
                  <a:cubicBezTo>
                    <a:pt x="194992" y="1446797"/>
                    <a:pt x="338699" y="1493822"/>
                    <a:pt x="493389" y="1493822"/>
                  </a:cubicBezTo>
                  <a:cubicBezTo>
                    <a:pt x="648080" y="1493822"/>
                    <a:pt x="791787" y="1446797"/>
                    <a:pt x="910994" y="1366261"/>
                  </a:cubicBezTo>
                  <a:lnTo>
                    <a:pt x="986779" y="1303734"/>
                  </a:lnTo>
                  <a:lnTo>
                    <a:pt x="735219" y="1051708"/>
                  </a:lnTo>
                  <a:lnTo>
                    <a:pt x="251559" y="105170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&quot;禁止&quot;マーク 26">
              <a:extLst>
                <a:ext uri="{FF2B5EF4-FFF2-40B4-BE49-F238E27FC236}">
                  <a16:creationId xmlns:a16="http://schemas.microsoft.com/office/drawing/2014/main" id="{311CCEC8-8513-469F-8F93-B5FE839E0685}"/>
                </a:ext>
              </a:extLst>
            </p:cNvPr>
            <p:cNvSpPr/>
            <p:nvPr/>
          </p:nvSpPr>
          <p:spPr bwMode="auto">
            <a:xfrm>
              <a:off x="2297895" y="4782999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45A74E5F-C1FD-4F1F-A487-FC9F8F891871}"/>
                </a:ext>
              </a:extLst>
            </p:cNvPr>
            <p:cNvSpPr/>
            <p:nvPr/>
          </p:nvSpPr>
          <p:spPr bwMode="auto">
            <a:xfrm>
              <a:off x="2853852" y="4952474"/>
              <a:ext cx="422748" cy="22674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台形 28">
              <a:extLst>
                <a:ext uri="{FF2B5EF4-FFF2-40B4-BE49-F238E27FC236}">
                  <a16:creationId xmlns:a16="http://schemas.microsoft.com/office/drawing/2014/main" id="{A0F02D59-44E3-490F-A831-D65121D340CB}"/>
                </a:ext>
              </a:extLst>
            </p:cNvPr>
            <p:cNvSpPr/>
            <p:nvPr/>
          </p:nvSpPr>
          <p:spPr bwMode="auto">
            <a:xfrm rot="10800000">
              <a:off x="2955131" y="5401203"/>
              <a:ext cx="221457" cy="168539"/>
            </a:xfrm>
            <a:prstGeom prst="trapezoid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6C249801-64AA-43B2-A105-DCDAA5A698F4}"/>
                </a:ext>
              </a:extLst>
            </p:cNvPr>
            <p:cNvSpPr/>
            <p:nvPr/>
          </p:nvSpPr>
          <p:spPr bwMode="auto">
            <a:xfrm>
              <a:off x="2799254" y="4820004"/>
              <a:ext cx="553546" cy="1497280"/>
            </a:xfrm>
            <a:custGeom>
              <a:avLst/>
              <a:gdLst>
                <a:gd name="connsiteX0" fmla="*/ 236375 w 707918"/>
                <a:gd name="connsiteY0" fmla="*/ 779267 h 1914837"/>
                <a:gd name="connsiteX1" fmla="*/ 259986 w 707918"/>
                <a:gd name="connsiteY1" fmla="*/ 873712 h 1914837"/>
                <a:gd name="connsiteX2" fmla="*/ 261928 w 707918"/>
                <a:gd name="connsiteY2" fmla="*/ 872591 h 1914837"/>
                <a:gd name="connsiteX3" fmla="*/ 334159 w 707918"/>
                <a:gd name="connsiteY3" fmla="*/ 891945 h 1914837"/>
                <a:gd name="connsiteX4" fmla="*/ 340852 w 707918"/>
                <a:gd name="connsiteY4" fmla="*/ 911848 h 1914837"/>
                <a:gd name="connsiteX5" fmla="*/ 340067 w 707918"/>
                <a:gd name="connsiteY5" fmla="*/ 923095 h 1914837"/>
                <a:gd name="connsiteX6" fmla="*/ 409755 w 707918"/>
                <a:gd name="connsiteY6" fmla="*/ 923095 h 1914837"/>
                <a:gd name="connsiteX7" fmla="*/ 445712 w 707918"/>
                <a:gd name="connsiteY7" fmla="*/ 779267 h 1914837"/>
                <a:gd name="connsiteX8" fmla="*/ 491872 w 707918"/>
                <a:gd name="connsiteY8" fmla="*/ 286251 h 1914837"/>
                <a:gd name="connsiteX9" fmla="*/ 389703 w 707918"/>
                <a:gd name="connsiteY9" fmla="*/ 314023 h 1914837"/>
                <a:gd name="connsiteX10" fmla="*/ 452103 w 707918"/>
                <a:gd name="connsiteY10" fmla="*/ 339613 h 1914837"/>
                <a:gd name="connsiteX11" fmla="*/ 457497 w 707918"/>
                <a:gd name="connsiteY11" fmla="*/ 339909 h 1914837"/>
                <a:gd name="connsiteX12" fmla="*/ 467320 w 707918"/>
                <a:gd name="connsiteY12" fmla="*/ 313298 h 1914837"/>
                <a:gd name="connsiteX13" fmla="*/ 492717 w 707918"/>
                <a:gd name="connsiteY13" fmla="*/ 301494 h 1914837"/>
                <a:gd name="connsiteX14" fmla="*/ 518114 w 707918"/>
                <a:gd name="connsiteY14" fmla="*/ 313298 h 1914837"/>
                <a:gd name="connsiteX15" fmla="*/ 527904 w 707918"/>
                <a:gd name="connsiteY15" fmla="*/ 339818 h 1914837"/>
                <a:gd name="connsiteX16" fmla="*/ 531641 w 707918"/>
                <a:gd name="connsiteY16" fmla="*/ 339613 h 1914837"/>
                <a:gd name="connsiteX17" fmla="*/ 594041 w 707918"/>
                <a:gd name="connsiteY17" fmla="*/ 314023 h 1914837"/>
                <a:gd name="connsiteX18" fmla="*/ 491872 w 707918"/>
                <a:gd name="connsiteY18" fmla="*/ 286251 h 1914837"/>
                <a:gd name="connsiteX19" fmla="*/ 184691 w 707918"/>
                <a:gd name="connsiteY19" fmla="*/ 286251 h 1914837"/>
                <a:gd name="connsiteX20" fmla="*/ 82522 w 707918"/>
                <a:gd name="connsiteY20" fmla="*/ 314023 h 1914837"/>
                <a:gd name="connsiteX21" fmla="*/ 144922 w 707918"/>
                <a:gd name="connsiteY21" fmla="*/ 339613 h 1914837"/>
                <a:gd name="connsiteX22" fmla="*/ 152649 w 707918"/>
                <a:gd name="connsiteY22" fmla="*/ 340037 h 1914837"/>
                <a:gd name="connsiteX23" fmla="*/ 162520 w 707918"/>
                <a:gd name="connsiteY23" fmla="*/ 313298 h 1914837"/>
                <a:gd name="connsiteX24" fmla="*/ 187917 w 707918"/>
                <a:gd name="connsiteY24" fmla="*/ 301494 h 1914837"/>
                <a:gd name="connsiteX25" fmla="*/ 213314 w 707918"/>
                <a:gd name="connsiteY25" fmla="*/ 313298 h 1914837"/>
                <a:gd name="connsiteX26" fmla="*/ 223057 w 707918"/>
                <a:gd name="connsiteY26" fmla="*/ 339690 h 1914837"/>
                <a:gd name="connsiteX27" fmla="*/ 224459 w 707918"/>
                <a:gd name="connsiteY27" fmla="*/ 339613 h 1914837"/>
                <a:gd name="connsiteX28" fmla="*/ 286860 w 707918"/>
                <a:gd name="connsiteY28" fmla="*/ 314023 h 1914837"/>
                <a:gd name="connsiteX29" fmla="*/ 184691 w 707918"/>
                <a:gd name="connsiteY29" fmla="*/ 286251 h 1914837"/>
                <a:gd name="connsiteX30" fmla="*/ 342861 w 707918"/>
                <a:gd name="connsiteY30" fmla="*/ 0 h 1914837"/>
                <a:gd name="connsiteX31" fmla="*/ 630632 w 707918"/>
                <a:gd name="connsiteY31" fmla="*/ 331798 h 1914837"/>
                <a:gd name="connsiteX32" fmla="*/ 454875 w 707918"/>
                <a:gd name="connsiteY32" fmla="*/ 637522 h 1914837"/>
                <a:gd name="connsiteX33" fmla="*/ 406986 w 707918"/>
                <a:gd name="connsiteY33" fmla="*/ 654662 h 1914837"/>
                <a:gd name="connsiteX34" fmla="*/ 414910 w 707918"/>
                <a:gd name="connsiteY34" fmla="*/ 686358 h 1914837"/>
                <a:gd name="connsiteX35" fmla="*/ 459546 w 707918"/>
                <a:gd name="connsiteY35" fmla="*/ 695370 h 1914837"/>
                <a:gd name="connsiteX36" fmla="*/ 502732 w 707918"/>
                <a:gd name="connsiteY36" fmla="*/ 724487 h 1914837"/>
                <a:gd name="connsiteX37" fmla="*/ 528417 w 707918"/>
                <a:gd name="connsiteY37" fmla="*/ 762582 h 1914837"/>
                <a:gd name="connsiteX38" fmla="*/ 528487 w 707918"/>
                <a:gd name="connsiteY38" fmla="*/ 762644 h 1914837"/>
                <a:gd name="connsiteX39" fmla="*/ 528569 w 707918"/>
                <a:gd name="connsiteY39" fmla="*/ 762808 h 1914837"/>
                <a:gd name="connsiteX40" fmla="*/ 531848 w 707918"/>
                <a:gd name="connsiteY40" fmla="*/ 767672 h 1914837"/>
                <a:gd name="connsiteX41" fmla="*/ 532440 w 707918"/>
                <a:gd name="connsiteY41" fmla="*/ 770601 h 1914837"/>
                <a:gd name="connsiteX42" fmla="*/ 537908 w 707918"/>
                <a:gd name="connsiteY42" fmla="*/ 781610 h 1914837"/>
                <a:gd name="connsiteX43" fmla="*/ 698950 w 707918"/>
                <a:gd name="connsiteY43" fmla="*/ 1382629 h 1914837"/>
                <a:gd name="connsiteX44" fmla="*/ 693623 w 707918"/>
                <a:gd name="connsiteY44" fmla="*/ 1423096 h 1914837"/>
                <a:gd name="connsiteX45" fmla="*/ 668697 w 707918"/>
                <a:gd name="connsiteY45" fmla="*/ 1442222 h 1914837"/>
                <a:gd name="connsiteX46" fmla="*/ 668697 w 707918"/>
                <a:gd name="connsiteY46" fmla="*/ 1481906 h 1914837"/>
                <a:gd name="connsiteX47" fmla="*/ 684764 w 707918"/>
                <a:gd name="connsiteY47" fmla="*/ 1481906 h 1914837"/>
                <a:gd name="connsiteX48" fmla="*/ 707918 w 707918"/>
                <a:gd name="connsiteY48" fmla="*/ 1808488 h 1914837"/>
                <a:gd name="connsiteX49" fmla="*/ 588850 w 707918"/>
                <a:gd name="connsiteY49" fmla="*/ 1808488 h 1914837"/>
                <a:gd name="connsiteX50" fmla="*/ 612004 w 707918"/>
                <a:gd name="connsiteY50" fmla="*/ 1481906 h 1914837"/>
                <a:gd name="connsiteX51" fmla="*/ 628914 w 707918"/>
                <a:gd name="connsiteY51" fmla="*/ 1481906 h 1914837"/>
                <a:gd name="connsiteX52" fmla="*/ 628914 w 707918"/>
                <a:gd name="connsiteY52" fmla="*/ 1443688 h 1914837"/>
                <a:gd name="connsiteX53" fmla="*/ 620775 w 707918"/>
                <a:gd name="connsiteY53" fmla="*/ 1442617 h 1914837"/>
                <a:gd name="connsiteX54" fmla="*/ 595928 w 707918"/>
                <a:gd name="connsiteY54" fmla="*/ 1410235 h 1914837"/>
                <a:gd name="connsiteX55" fmla="*/ 542525 w 707918"/>
                <a:gd name="connsiteY55" fmla="*/ 1210935 h 1914837"/>
                <a:gd name="connsiteX56" fmla="*/ 542525 w 707918"/>
                <a:gd name="connsiteY56" fmla="*/ 1278513 h 1914837"/>
                <a:gd name="connsiteX57" fmla="*/ 531848 w 707918"/>
                <a:gd name="connsiteY57" fmla="*/ 1331397 h 1914837"/>
                <a:gd name="connsiteX58" fmla="*/ 528146 w 707918"/>
                <a:gd name="connsiteY58" fmla="*/ 1336889 h 1914837"/>
                <a:gd name="connsiteX59" fmla="*/ 481553 w 707918"/>
                <a:gd name="connsiteY59" fmla="*/ 1806934 h 1914837"/>
                <a:gd name="connsiteX60" fmla="*/ 374281 w 707918"/>
                <a:gd name="connsiteY60" fmla="*/ 1806934 h 1914837"/>
                <a:gd name="connsiteX61" fmla="*/ 345790 w 707918"/>
                <a:gd name="connsiteY61" fmla="*/ 1519504 h 1914837"/>
                <a:gd name="connsiteX62" fmla="*/ 313118 w 707918"/>
                <a:gd name="connsiteY62" fmla="*/ 1914837 h 1914837"/>
                <a:gd name="connsiteX63" fmla="*/ 205846 w 707918"/>
                <a:gd name="connsiteY63" fmla="*/ 1914837 h 1914837"/>
                <a:gd name="connsiteX64" fmla="*/ 158152 w 707918"/>
                <a:gd name="connsiteY64" fmla="*/ 1337741 h 1914837"/>
                <a:gd name="connsiteX65" fmla="*/ 153876 w 707918"/>
                <a:gd name="connsiteY65" fmla="*/ 1331397 h 1914837"/>
                <a:gd name="connsiteX66" fmla="*/ 143199 w 707918"/>
                <a:gd name="connsiteY66" fmla="*/ 1278513 h 1914837"/>
                <a:gd name="connsiteX67" fmla="*/ 143199 w 707918"/>
                <a:gd name="connsiteY67" fmla="*/ 1063253 h 1914837"/>
                <a:gd name="connsiteX68" fmla="*/ 79311 w 707918"/>
                <a:gd name="connsiteY68" fmla="*/ 1100138 h 1914837"/>
                <a:gd name="connsiteX69" fmla="*/ 67695 w 707918"/>
                <a:gd name="connsiteY69" fmla="*/ 1101667 h 1914837"/>
                <a:gd name="connsiteX70" fmla="*/ 66735 w 707918"/>
                <a:gd name="connsiteY70" fmla="*/ 1102404 h 1914837"/>
                <a:gd name="connsiteX71" fmla="*/ 64419 w 707918"/>
                <a:gd name="connsiteY71" fmla="*/ 1102099 h 1914837"/>
                <a:gd name="connsiteX72" fmla="*/ 39187 w 707918"/>
                <a:gd name="connsiteY72" fmla="*/ 1105420 h 1914837"/>
                <a:gd name="connsiteX73" fmla="*/ 28735 w 707918"/>
                <a:gd name="connsiteY73" fmla="*/ 1097401 h 1914837"/>
                <a:gd name="connsiteX74" fmla="*/ 26268 w 707918"/>
                <a:gd name="connsiteY74" fmla="*/ 1097076 h 1914837"/>
                <a:gd name="connsiteX75" fmla="*/ 26269 w 707918"/>
                <a:gd name="connsiteY75" fmla="*/ 1097075 h 1914837"/>
                <a:gd name="connsiteX76" fmla="*/ 12613 w 707918"/>
                <a:gd name="connsiteY76" fmla="*/ 1085030 h 1914837"/>
                <a:gd name="connsiteX77" fmla="*/ 7079 w 707918"/>
                <a:gd name="connsiteY77" fmla="*/ 1080784 h 1914837"/>
                <a:gd name="connsiteX78" fmla="*/ 7081 w 707918"/>
                <a:gd name="connsiteY78" fmla="*/ 1080784 h 1914837"/>
                <a:gd name="connsiteX79" fmla="*/ 2220 w 707918"/>
                <a:gd name="connsiteY79" fmla="*/ 1066330 h 1914837"/>
                <a:gd name="connsiteX80" fmla="*/ 1422 w 707918"/>
                <a:gd name="connsiteY80" fmla="*/ 1064694 h 1914837"/>
                <a:gd name="connsiteX81" fmla="*/ 1357 w 707918"/>
                <a:gd name="connsiteY81" fmla="*/ 1063763 h 1914837"/>
                <a:gd name="connsiteX82" fmla="*/ 388 w 707918"/>
                <a:gd name="connsiteY82" fmla="*/ 1060882 h 1914837"/>
                <a:gd name="connsiteX83" fmla="*/ 772 w 707918"/>
                <a:gd name="connsiteY83" fmla="*/ 1055375 h 1914837"/>
                <a:gd name="connsiteX84" fmla="*/ 0 w 707918"/>
                <a:gd name="connsiteY84" fmla="*/ 1044300 h 1914837"/>
                <a:gd name="connsiteX85" fmla="*/ 6750 w 707918"/>
                <a:gd name="connsiteY85" fmla="*/ 1024227 h 1914837"/>
                <a:gd name="connsiteX86" fmla="*/ 153340 w 707918"/>
                <a:gd name="connsiteY86" fmla="*/ 770325 h 1914837"/>
                <a:gd name="connsiteX87" fmla="*/ 153876 w 707918"/>
                <a:gd name="connsiteY87" fmla="*/ 767672 h 1914837"/>
                <a:gd name="connsiteX88" fmla="*/ 226178 w 707918"/>
                <a:gd name="connsiteY88" fmla="*/ 695370 h 1914837"/>
                <a:gd name="connsiteX89" fmla="*/ 270814 w 707918"/>
                <a:gd name="connsiteY89" fmla="*/ 686358 h 1914837"/>
                <a:gd name="connsiteX90" fmla="*/ 278738 w 707918"/>
                <a:gd name="connsiteY90" fmla="*/ 654662 h 1914837"/>
                <a:gd name="connsiteX91" fmla="*/ 230847 w 707918"/>
                <a:gd name="connsiteY91" fmla="*/ 637522 h 1914837"/>
                <a:gd name="connsiteX92" fmla="*/ 55090 w 707918"/>
                <a:gd name="connsiteY92" fmla="*/ 331798 h 1914837"/>
                <a:gd name="connsiteX93" fmla="*/ 342861 w 707918"/>
                <a:gd name="connsiteY93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707918" h="1914837">
                  <a:moveTo>
                    <a:pt x="236375" y="779267"/>
                  </a:moveTo>
                  <a:lnTo>
                    <a:pt x="259986" y="873712"/>
                  </a:lnTo>
                  <a:lnTo>
                    <a:pt x="261928" y="872591"/>
                  </a:lnTo>
                  <a:cubicBezTo>
                    <a:pt x="287219" y="857989"/>
                    <a:pt x="319558" y="866655"/>
                    <a:pt x="334159" y="891945"/>
                  </a:cubicBezTo>
                  <a:cubicBezTo>
                    <a:pt x="337810" y="898268"/>
                    <a:pt x="340006" y="905031"/>
                    <a:pt x="340852" y="911848"/>
                  </a:cubicBezTo>
                  <a:lnTo>
                    <a:pt x="340067" y="923095"/>
                  </a:lnTo>
                  <a:lnTo>
                    <a:pt x="409755" y="923095"/>
                  </a:lnTo>
                  <a:lnTo>
                    <a:pt x="445712" y="779267"/>
                  </a:lnTo>
                  <a:close/>
                  <a:moveTo>
                    <a:pt x="491872" y="286251"/>
                  </a:moveTo>
                  <a:cubicBezTo>
                    <a:pt x="435446" y="286251"/>
                    <a:pt x="389703" y="298685"/>
                    <a:pt x="389703" y="314023"/>
                  </a:cubicBezTo>
                  <a:cubicBezTo>
                    <a:pt x="389703" y="325527"/>
                    <a:pt x="415433" y="335397"/>
                    <a:pt x="452103" y="339613"/>
                  </a:cubicBezTo>
                  <a:lnTo>
                    <a:pt x="457497" y="339909"/>
                  </a:lnTo>
                  <a:lnTo>
                    <a:pt x="467320" y="313298"/>
                  </a:lnTo>
                  <a:cubicBezTo>
                    <a:pt x="473820" y="306005"/>
                    <a:pt x="482799" y="301494"/>
                    <a:pt x="492717" y="301494"/>
                  </a:cubicBezTo>
                  <a:cubicBezTo>
                    <a:pt x="502635" y="301494"/>
                    <a:pt x="511615" y="306005"/>
                    <a:pt x="518114" y="313298"/>
                  </a:cubicBezTo>
                  <a:lnTo>
                    <a:pt x="527904" y="339818"/>
                  </a:lnTo>
                  <a:lnTo>
                    <a:pt x="531641" y="339613"/>
                  </a:lnTo>
                  <a:cubicBezTo>
                    <a:pt x="568311" y="335397"/>
                    <a:pt x="594041" y="325527"/>
                    <a:pt x="594041" y="314023"/>
                  </a:cubicBezTo>
                  <a:cubicBezTo>
                    <a:pt x="594041" y="298685"/>
                    <a:pt x="548298" y="286251"/>
                    <a:pt x="491872" y="286251"/>
                  </a:cubicBezTo>
                  <a:close/>
                  <a:moveTo>
                    <a:pt x="184691" y="286251"/>
                  </a:moveTo>
                  <a:cubicBezTo>
                    <a:pt x="128265" y="286251"/>
                    <a:pt x="82522" y="298685"/>
                    <a:pt x="82522" y="314023"/>
                  </a:cubicBezTo>
                  <a:cubicBezTo>
                    <a:pt x="82522" y="325527"/>
                    <a:pt x="108252" y="335397"/>
                    <a:pt x="144922" y="339613"/>
                  </a:cubicBezTo>
                  <a:lnTo>
                    <a:pt x="152649" y="340037"/>
                  </a:lnTo>
                  <a:lnTo>
                    <a:pt x="162520" y="313298"/>
                  </a:lnTo>
                  <a:cubicBezTo>
                    <a:pt x="169020" y="306005"/>
                    <a:pt x="177999" y="301494"/>
                    <a:pt x="187917" y="301494"/>
                  </a:cubicBezTo>
                  <a:cubicBezTo>
                    <a:pt x="197835" y="301494"/>
                    <a:pt x="206814" y="306005"/>
                    <a:pt x="213314" y="313298"/>
                  </a:cubicBezTo>
                  <a:lnTo>
                    <a:pt x="223057" y="339690"/>
                  </a:lnTo>
                  <a:lnTo>
                    <a:pt x="224459" y="339613"/>
                  </a:lnTo>
                  <a:cubicBezTo>
                    <a:pt x="261129" y="335397"/>
                    <a:pt x="286860" y="325527"/>
                    <a:pt x="286860" y="314023"/>
                  </a:cubicBezTo>
                  <a:cubicBezTo>
                    <a:pt x="286860" y="298685"/>
                    <a:pt x="241117" y="286251"/>
                    <a:pt x="184691" y="286251"/>
                  </a:cubicBezTo>
                  <a:close/>
                  <a:moveTo>
                    <a:pt x="342861" y="0"/>
                  </a:moveTo>
                  <a:cubicBezTo>
                    <a:pt x="501793" y="0"/>
                    <a:pt x="630632" y="148551"/>
                    <a:pt x="630632" y="331798"/>
                  </a:cubicBezTo>
                  <a:cubicBezTo>
                    <a:pt x="630632" y="469233"/>
                    <a:pt x="558160" y="587152"/>
                    <a:pt x="454875" y="637522"/>
                  </a:cubicBezTo>
                  <a:lnTo>
                    <a:pt x="406986" y="654662"/>
                  </a:lnTo>
                  <a:lnTo>
                    <a:pt x="414910" y="686358"/>
                  </a:lnTo>
                  <a:lnTo>
                    <a:pt x="459546" y="695370"/>
                  </a:lnTo>
                  <a:cubicBezTo>
                    <a:pt x="475801" y="702245"/>
                    <a:pt x="490439" y="712193"/>
                    <a:pt x="502732" y="724487"/>
                  </a:cubicBezTo>
                  <a:lnTo>
                    <a:pt x="528417" y="762582"/>
                  </a:lnTo>
                  <a:lnTo>
                    <a:pt x="528487" y="762644"/>
                  </a:lnTo>
                  <a:lnTo>
                    <a:pt x="528569" y="762808"/>
                  </a:lnTo>
                  <a:lnTo>
                    <a:pt x="531848" y="767672"/>
                  </a:lnTo>
                  <a:lnTo>
                    <a:pt x="532440" y="770601"/>
                  </a:lnTo>
                  <a:lnTo>
                    <a:pt x="537908" y="781610"/>
                  </a:lnTo>
                  <a:lnTo>
                    <a:pt x="698950" y="1382629"/>
                  </a:lnTo>
                  <a:cubicBezTo>
                    <a:pt x="702762" y="1396853"/>
                    <a:pt x="700447" y="1411276"/>
                    <a:pt x="693623" y="1423096"/>
                  </a:cubicBezTo>
                  <a:lnTo>
                    <a:pt x="668697" y="1442222"/>
                  </a:lnTo>
                  <a:lnTo>
                    <a:pt x="668697" y="1481906"/>
                  </a:lnTo>
                  <a:lnTo>
                    <a:pt x="684764" y="1481906"/>
                  </a:lnTo>
                  <a:lnTo>
                    <a:pt x="707918" y="1808488"/>
                  </a:lnTo>
                  <a:lnTo>
                    <a:pt x="588850" y="1808488"/>
                  </a:lnTo>
                  <a:lnTo>
                    <a:pt x="612004" y="1481906"/>
                  </a:lnTo>
                  <a:lnTo>
                    <a:pt x="628914" y="1481906"/>
                  </a:lnTo>
                  <a:lnTo>
                    <a:pt x="628914" y="1443688"/>
                  </a:lnTo>
                  <a:lnTo>
                    <a:pt x="620775" y="1442617"/>
                  </a:lnTo>
                  <a:cubicBezTo>
                    <a:pt x="608955" y="1435793"/>
                    <a:pt x="599739" y="1424459"/>
                    <a:pt x="595928" y="1410235"/>
                  </a:cubicBezTo>
                  <a:lnTo>
                    <a:pt x="542525" y="1210935"/>
                  </a:lnTo>
                  <a:lnTo>
                    <a:pt x="542525" y="1278513"/>
                  </a:lnTo>
                  <a:cubicBezTo>
                    <a:pt x="542525" y="1297272"/>
                    <a:pt x="538724" y="1315143"/>
                    <a:pt x="531848" y="1331397"/>
                  </a:cubicBezTo>
                  <a:lnTo>
                    <a:pt x="528146" y="1336889"/>
                  </a:lnTo>
                  <a:lnTo>
                    <a:pt x="481553" y="1806934"/>
                  </a:lnTo>
                  <a:lnTo>
                    <a:pt x="374281" y="1806934"/>
                  </a:lnTo>
                  <a:lnTo>
                    <a:pt x="345790" y="1519504"/>
                  </a:lnTo>
                  <a:lnTo>
                    <a:pt x="313118" y="1914837"/>
                  </a:lnTo>
                  <a:lnTo>
                    <a:pt x="205846" y="1914837"/>
                  </a:lnTo>
                  <a:lnTo>
                    <a:pt x="158152" y="1337741"/>
                  </a:lnTo>
                  <a:lnTo>
                    <a:pt x="153876" y="1331397"/>
                  </a:lnTo>
                  <a:cubicBezTo>
                    <a:pt x="147001" y="1315143"/>
                    <a:pt x="143199" y="1297272"/>
                    <a:pt x="143199" y="1278513"/>
                  </a:cubicBezTo>
                  <a:lnTo>
                    <a:pt x="143199" y="1063253"/>
                  </a:lnTo>
                  <a:lnTo>
                    <a:pt x="79311" y="1100138"/>
                  </a:lnTo>
                  <a:lnTo>
                    <a:pt x="67695" y="1101667"/>
                  </a:lnTo>
                  <a:lnTo>
                    <a:pt x="66735" y="1102404"/>
                  </a:lnTo>
                  <a:lnTo>
                    <a:pt x="64419" y="1102099"/>
                  </a:lnTo>
                  <a:lnTo>
                    <a:pt x="39187" y="1105420"/>
                  </a:lnTo>
                  <a:lnTo>
                    <a:pt x="28735" y="1097401"/>
                  </a:lnTo>
                  <a:lnTo>
                    <a:pt x="26268" y="1097076"/>
                  </a:lnTo>
                  <a:lnTo>
                    <a:pt x="26269" y="1097075"/>
                  </a:lnTo>
                  <a:lnTo>
                    <a:pt x="12613" y="1085030"/>
                  </a:lnTo>
                  <a:lnTo>
                    <a:pt x="7079" y="1080784"/>
                  </a:lnTo>
                  <a:lnTo>
                    <a:pt x="7081" y="1080784"/>
                  </a:lnTo>
                  <a:lnTo>
                    <a:pt x="2220" y="1066330"/>
                  </a:lnTo>
                  <a:lnTo>
                    <a:pt x="1422" y="1064694"/>
                  </a:lnTo>
                  <a:lnTo>
                    <a:pt x="1357" y="1063763"/>
                  </a:lnTo>
                  <a:lnTo>
                    <a:pt x="388" y="1060882"/>
                  </a:lnTo>
                  <a:lnTo>
                    <a:pt x="772" y="1055375"/>
                  </a:lnTo>
                  <a:lnTo>
                    <a:pt x="0" y="1044300"/>
                  </a:lnTo>
                  <a:cubicBezTo>
                    <a:pt x="853" y="1037425"/>
                    <a:pt x="3069" y="1030604"/>
                    <a:pt x="6750" y="1024227"/>
                  </a:cubicBezTo>
                  <a:lnTo>
                    <a:pt x="153340" y="770325"/>
                  </a:lnTo>
                  <a:lnTo>
                    <a:pt x="153876" y="767672"/>
                  </a:lnTo>
                  <a:cubicBezTo>
                    <a:pt x="167626" y="735163"/>
                    <a:pt x="193669" y="709120"/>
                    <a:pt x="226178" y="695370"/>
                  </a:cubicBezTo>
                  <a:lnTo>
                    <a:pt x="270814" y="686358"/>
                  </a:lnTo>
                  <a:lnTo>
                    <a:pt x="278738" y="654662"/>
                  </a:lnTo>
                  <a:lnTo>
                    <a:pt x="230847" y="637522"/>
                  </a:lnTo>
                  <a:cubicBezTo>
                    <a:pt x="127562" y="587152"/>
                    <a:pt x="55090" y="469233"/>
                    <a:pt x="55090" y="331798"/>
                  </a:cubicBezTo>
                  <a:cubicBezTo>
                    <a:pt x="55090" y="148551"/>
                    <a:pt x="183929" y="0"/>
                    <a:pt x="34286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1561D77D-2844-42BF-AADF-BF52C5F67DBE}"/>
              </a:ext>
            </a:extLst>
          </p:cNvPr>
          <p:cNvGrpSpPr/>
          <p:nvPr/>
        </p:nvGrpSpPr>
        <p:grpSpPr>
          <a:xfrm>
            <a:off x="4169424" y="4782999"/>
            <a:ext cx="1556264" cy="1556262"/>
            <a:chOff x="4169424" y="4782999"/>
            <a:chExt cx="1556264" cy="1556262"/>
          </a:xfrm>
        </p:grpSpPr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3FD37D4C-2F3E-4E0E-BB1D-200D659E540C}"/>
                </a:ext>
              </a:extLst>
            </p:cNvPr>
            <p:cNvSpPr/>
            <p:nvPr/>
          </p:nvSpPr>
          <p:spPr bwMode="auto">
            <a:xfrm rot="16200000" flipH="1">
              <a:off x="4454167" y="4809754"/>
              <a:ext cx="986779" cy="1493822"/>
            </a:xfrm>
            <a:custGeom>
              <a:avLst/>
              <a:gdLst>
                <a:gd name="connsiteX0" fmla="*/ 3103 w 986779"/>
                <a:gd name="connsiteY0" fmla="*/ 187528 h 1493822"/>
                <a:gd name="connsiteX1" fmla="*/ 235688 w 986779"/>
                <a:gd name="connsiteY1" fmla="*/ 427872 h 1493822"/>
                <a:gd name="connsiteX2" fmla="*/ 751090 w 986779"/>
                <a:gd name="connsiteY2" fmla="*/ 427872 h 1493822"/>
                <a:gd name="connsiteX3" fmla="*/ 983676 w 986779"/>
                <a:gd name="connsiteY3" fmla="*/ 187528 h 1493822"/>
                <a:gd name="connsiteX4" fmla="*/ 910994 w 986779"/>
                <a:gd name="connsiteY4" fmla="*/ 127561 h 1493822"/>
                <a:gd name="connsiteX5" fmla="*/ 493389 w 986779"/>
                <a:gd name="connsiteY5" fmla="*/ 0 h 1493822"/>
                <a:gd name="connsiteX6" fmla="*/ 75784 w 986779"/>
                <a:gd name="connsiteY6" fmla="*/ 127561 h 1493822"/>
                <a:gd name="connsiteX7" fmla="*/ 0 w 986779"/>
                <a:gd name="connsiteY7" fmla="*/ 1303734 h 1493822"/>
                <a:gd name="connsiteX8" fmla="*/ 75784 w 986779"/>
                <a:gd name="connsiteY8" fmla="*/ 1366262 h 1493822"/>
                <a:gd name="connsiteX9" fmla="*/ 493389 w 986779"/>
                <a:gd name="connsiteY9" fmla="*/ 1493822 h 1493822"/>
                <a:gd name="connsiteX10" fmla="*/ 910994 w 986779"/>
                <a:gd name="connsiteY10" fmla="*/ 1366261 h 1493822"/>
                <a:gd name="connsiteX11" fmla="*/ 986779 w 986779"/>
                <a:gd name="connsiteY11" fmla="*/ 1303734 h 1493822"/>
                <a:gd name="connsiteX12" fmla="*/ 735219 w 986779"/>
                <a:gd name="connsiteY12" fmla="*/ 1051708 h 1493822"/>
                <a:gd name="connsiteX13" fmla="*/ 251559 w 986779"/>
                <a:gd name="connsiteY13" fmla="*/ 1051708 h 1493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86779" h="1493822">
                  <a:moveTo>
                    <a:pt x="3103" y="187528"/>
                  </a:moveTo>
                  <a:lnTo>
                    <a:pt x="235688" y="427872"/>
                  </a:lnTo>
                  <a:lnTo>
                    <a:pt x="751090" y="427872"/>
                  </a:lnTo>
                  <a:lnTo>
                    <a:pt x="983676" y="187528"/>
                  </a:lnTo>
                  <a:lnTo>
                    <a:pt x="910994" y="127561"/>
                  </a:lnTo>
                  <a:cubicBezTo>
                    <a:pt x="791787" y="47025"/>
                    <a:pt x="648080" y="0"/>
                    <a:pt x="493389" y="0"/>
                  </a:cubicBezTo>
                  <a:cubicBezTo>
                    <a:pt x="338699" y="0"/>
                    <a:pt x="194992" y="47025"/>
                    <a:pt x="75784" y="127561"/>
                  </a:cubicBezTo>
                  <a:close/>
                  <a:moveTo>
                    <a:pt x="0" y="1303734"/>
                  </a:moveTo>
                  <a:lnTo>
                    <a:pt x="75784" y="1366262"/>
                  </a:lnTo>
                  <a:cubicBezTo>
                    <a:pt x="194992" y="1446797"/>
                    <a:pt x="338699" y="1493822"/>
                    <a:pt x="493389" y="1493822"/>
                  </a:cubicBezTo>
                  <a:cubicBezTo>
                    <a:pt x="648080" y="1493822"/>
                    <a:pt x="791787" y="1446797"/>
                    <a:pt x="910994" y="1366261"/>
                  </a:cubicBezTo>
                  <a:lnTo>
                    <a:pt x="986779" y="1303734"/>
                  </a:lnTo>
                  <a:lnTo>
                    <a:pt x="735219" y="1051708"/>
                  </a:lnTo>
                  <a:lnTo>
                    <a:pt x="251559" y="105170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&quot;禁止&quot;マーク 32">
              <a:extLst>
                <a:ext uri="{FF2B5EF4-FFF2-40B4-BE49-F238E27FC236}">
                  <a16:creationId xmlns:a16="http://schemas.microsoft.com/office/drawing/2014/main" id="{F268BCCB-F98D-4FE3-BF19-9E2076C0D5CC}"/>
                </a:ext>
              </a:extLst>
            </p:cNvPr>
            <p:cNvSpPr/>
            <p:nvPr/>
          </p:nvSpPr>
          <p:spPr bwMode="auto">
            <a:xfrm>
              <a:off x="4169424" y="4782999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9FCE7263-D903-4396-8CD1-9D41880F382D}"/>
                </a:ext>
              </a:extLst>
            </p:cNvPr>
            <p:cNvSpPr/>
            <p:nvPr/>
          </p:nvSpPr>
          <p:spPr bwMode="auto">
            <a:xfrm>
              <a:off x="4735039" y="5171549"/>
              <a:ext cx="229656" cy="22965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9DE8E94B-5C31-4CEA-85E2-456C4313D720}"/>
                </a:ext>
              </a:extLst>
            </p:cNvPr>
            <p:cNvSpPr/>
            <p:nvPr/>
          </p:nvSpPr>
          <p:spPr bwMode="auto">
            <a:xfrm>
              <a:off x="4631241" y="4998558"/>
              <a:ext cx="583972" cy="1116214"/>
            </a:xfrm>
            <a:custGeom>
              <a:avLst/>
              <a:gdLst>
                <a:gd name="connsiteX0" fmla="*/ 357794 w 722196"/>
                <a:gd name="connsiteY0" fmla="*/ 911560 h 1380419"/>
                <a:gd name="connsiteX1" fmla="*/ 283308 w 722196"/>
                <a:gd name="connsiteY1" fmla="*/ 986046 h 1380419"/>
                <a:gd name="connsiteX2" fmla="*/ 264368 w 722196"/>
                <a:gd name="connsiteY2" fmla="*/ 993891 h 1380419"/>
                <a:gd name="connsiteX3" fmla="*/ 300710 w 722196"/>
                <a:gd name="connsiteY3" fmla="*/ 1030233 h 1380419"/>
                <a:gd name="connsiteX4" fmla="*/ 312336 w 722196"/>
                <a:gd name="connsiteY4" fmla="*/ 986844 h 1380419"/>
                <a:gd name="connsiteX5" fmla="*/ 342139 w 722196"/>
                <a:gd name="connsiteY5" fmla="*/ 948004 h 1380419"/>
                <a:gd name="connsiteX6" fmla="*/ 357794 w 722196"/>
                <a:gd name="connsiteY6" fmla="*/ 945943 h 1380419"/>
                <a:gd name="connsiteX7" fmla="*/ 169388 w 722196"/>
                <a:gd name="connsiteY7" fmla="*/ 349997 h 1380419"/>
                <a:gd name="connsiteX8" fmla="*/ 163893 w 722196"/>
                <a:gd name="connsiteY8" fmla="*/ 352604 h 1380419"/>
                <a:gd name="connsiteX9" fmla="*/ 140070 w 722196"/>
                <a:gd name="connsiteY9" fmla="*/ 379318 h 1380419"/>
                <a:gd name="connsiteX10" fmla="*/ 150624 w 722196"/>
                <a:gd name="connsiteY10" fmla="*/ 387682 h 1380419"/>
                <a:gd name="connsiteX11" fmla="*/ 164849 w 722196"/>
                <a:gd name="connsiteY11" fmla="*/ 389418 h 1380419"/>
                <a:gd name="connsiteX12" fmla="*/ 161426 w 722196"/>
                <a:gd name="connsiteY12" fmla="*/ 384578 h 1380419"/>
                <a:gd name="connsiteX13" fmla="*/ 164212 w 722196"/>
                <a:gd name="connsiteY13" fmla="*/ 354329 h 1380419"/>
                <a:gd name="connsiteX14" fmla="*/ 303458 w 722196"/>
                <a:gd name="connsiteY14" fmla="*/ 315208 h 1380419"/>
                <a:gd name="connsiteX15" fmla="*/ 231570 w 722196"/>
                <a:gd name="connsiteY15" fmla="*/ 326049 h 1380419"/>
                <a:gd name="connsiteX16" fmla="*/ 195096 w 722196"/>
                <a:gd name="connsiteY16" fmla="*/ 338001 h 1380419"/>
                <a:gd name="connsiteX17" fmla="*/ 213276 w 722196"/>
                <a:gd name="connsiteY17" fmla="*/ 341183 h 1380419"/>
                <a:gd name="connsiteX18" fmla="*/ 230813 w 722196"/>
                <a:gd name="connsiteY18" fmla="*/ 365986 h 1380419"/>
                <a:gd name="connsiteX19" fmla="*/ 229226 w 722196"/>
                <a:gd name="connsiteY19" fmla="*/ 383212 h 1380419"/>
                <a:gd name="connsiteX20" fmla="*/ 245946 w 722196"/>
                <a:gd name="connsiteY20" fmla="*/ 379700 h 1380419"/>
                <a:gd name="connsiteX21" fmla="*/ 337446 w 722196"/>
                <a:gd name="connsiteY21" fmla="*/ 326432 h 1380419"/>
                <a:gd name="connsiteX22" fmla="*/ 303458 w 722196"/>
                <a:gd name="connsiteY22" fmla="*/ 315208 h 1380419"/>
                <a:gd name="connsiteX23" fmla="*/ 368028 w 722196"/>
                <a:gd name="connsiteY23" fmla="*/ 114 h 1380419"/>
                <a:gd name="connsiteX24" fmla="*/ 674105 w 722196"/>
                <a:gd name="connsiteY24" fmla="*/ 254625 h 1380419"/>
                <a:gd name="connsiteX25" fmla="*/ 622762 w 722196"/>
                <a:gd name="connsiteY25" fmla="*/ 553220 h 1380419"/>
                <a:gd name="connsiteX26" fmla="*/ 592577 w 722196"/>
                <a:gd name="connsiteY26" fmla="*/ 585634 h 1380419"/>
                <a:gd name="connsiteX27" fmla="*/ 612739 w 722196"/>
                <a:gd name="connsiteY27" fmla="*/ 666284 h 1380419"/>
                <a:gd name="connsiteX28" fmla="*/ 668831 w 722196"/>
                <a:gd name="connsiteY28" fmla="*/ 704102 h 1380419"/>
                <a:gd name="connsiteX29" fmla="*/ 722196 w 722196"/>
                <a:gd name="connsiteY29" fmla="*/ 832937 h 1380419"/>
                <a:gd name="connsiteX30" fmla="*/ 722196 w 722196"/>
                <a:gd name="connsiteY30" fmla="*/ 1198218 h 1380419"/>
                <a:gd name="connsiteX31" fmla="*/ 539995 w 722196"/>
                <a:gd name="connsiteY31" fmla="*/ 1380419 h 1380419"/>
                <a:gd name="connsiteX32" fmla="*/ 469074 w 722196"/>
                <a:gd name="connsiteY32" fmla="*/ 1366101 h 1380419"/>
                <a:gd name="connsiteX33" fmla="*/ 441809 w 722196"/>
                <a:gd name="connsiteY33" fmla="*/ 1347718 h 1380419"/>
                <a:gd name="connsiteX34" fmla="*/ 427900 w 722196"/>
                <a:gd name="connsiteY34" fmla="*/ 1341957 h 1380419"/>
                <a:gd name="connsiteX35" fmla="*/ 416799 w 722196"/>
                <a:gd name="connsiteY35" fmla="*/ 1330856 h 1380419"/>
                <a:gd name="connsiteX36" fmla="*/ 411160 w 722196"/>
                <a:gd name="connsiteY36" fmla="*/ 1327054 h 1380419"/>
                <a:gd name="connsiteX37" fmla="*/ 407357 w 722196"/>
                <a:gd name="connsiteY37" fmla="*/ 1321414 h 1380419"/>
                <a:gd name="connsiteX38" fmla="*/ 366168 w 722196"/>
                <a:gd name="connsiteY38" fmla="*/ 1280225 h 1380419"/>
                <a:gd name="connsiteX39" fmla="*/ 354366 w 722196"/>
                <a:gd name="connsiteY39" fmla="*/ 1324268 h 1380419"/>
                <a:gd name="connsiteX40" fmla="*/ 276025 w 722196"/>
                <a:gd name="connsiteY40" fmla="*/ 1369498 h 1380419"/>
                <a:gd name="connsiteX41" fmla="*/ 276026 w 722196"/>
                <a:gd name="connsiteY41" fmla="*/ 1369497 h 1380419"/>
                <a:gd name="connsiteX42" fmla="*/ 230796 w 722196"/>
                <a:gd name="connsiteY42" fmla="*/ 1291157 h 1380419"/>
                <a:gd name="connsiteX43" fmla="*/ 261714 w 722196"/>
                <a:gd name="connsiteY43" fmla="*/ 1175771 h 1380419"/>
                <a:gd name="connsiteX44" fmla="*/ 185876 w 722196"/>
                <a:gd name="connsiteY44" fmla="*/ 1099933 h 1380419"/>
                <a:gd name="connsiteX45" fmla="*/ 125765 w 722196"/>
                <a:gd name="connsiteY45" fmla="*/ 1324268 h 1380419"/>
                <a:gd name="connsiteX46" fmla="*/ 47424 w 722196"/>
                <a:gd name="connsiteY46" fmla="*/ 1369498 h 1380419"/>
                <a:gd name="connsiteX47" fmla="*/ 47425 w 722196"/>
                <a:gd name="connsiteY47" fmla="*/ 1369497 h 1380419"/>
                <a:gd name="connsiteX48" fmla="*/ 2195 w 722196"/>
                <a:gd name="connsiteY48" fmla="*/ 1291157 h 1380419"/>
                <a:gd name="connsiteX49" fmla="*/ 83735 w 722196"/>
                <a:gd name="connsiteY49" fmla="*/ 986844 h 1380419"/>
                <a:gd name="connsiteX50" fmla="*/ 94190 w 722196"/>
                <a:gd name="connsiteY50" fmla="*/ 965795 h 1380419"/>
                <a:gd name="connsiteX51" fmla="*/ 96455 w 722196"/>
                <a:gd name="connsiteY51" fmla="*/ 954160 h 1380419"/>
                <a:gd name="connsiteX52" fmla="*/ 110787 w 722196"/>
                <a:gd name="connsiteY52" fmla="*/ 932577 h 1380419"/>
                <a:gd name="connsiteX53" fmla="*/ 156921 w 722196"/>
                <a:gd name="connsiteY53" fmla="*/ 913467 h 1380419"/>
                <a:gd name="connsiteX54" fmla="*/ 160582 w 722196"/>
                <a:gd name="connsiteY54" fmla="*/ 914984 h 1380419"/>
                <a:gd name="connsiteX55" fmla="*/ 84488 w 722196"/>
                <a:gd name="connsiteY55" fmla="*/ 783183 h 1380419"/>
                <a:gd name="connsiteX56" fmla="*/ 88126 w 722196"/>
                <a:gd name="connsiteY56" fmla="*/ 724343 h 1380419"/>
                <a:gd name="connsiteX57" fmla="*/ 92773 w 722196"/>
                <a:gd name="connsiteY57" fmla="*/ 720244 h 1380419"/>
                <a:gd name="connsiteX58" fmla="*/ 8037 w 722196"/>
                <a:gd name="connsiteY58" fmla="*/ 573476 h 1380419"/>
                <a:gd name="connsiteX59" fmla="*/ 126547 w 722196"/>
                <a:gd name="connsiteY59" fmla="*/ 539575 h 1380419"/>
                <a:gd name="connsiteX60" fmla="*/ 237030 w 722196"/>
                <a:gd name="connsiteY60" fmla="*/ 730937 h 1380419"/>
                <a:gd name="connsiteX61" fmla="*/ 185921 w 722196"/>
                <a:gd name="connsiteY61" fmla="*/ 745558 h 1380419"/>
                <a:gd name="connsiteX62" fmla="*/ 254382 w 722196"/>
                <a:gd name="connsiteY62" fmla="*/ 864136 h 1380419"/>
                <a:gd name="connsiteX63" fmla="*/ 403367 w 722196"/>
                <a:gd name="connsiteY63" fmla="*/ 715152 h 1380419"/>
                <a:gd name="connsiteX64" fmla="*/ 403842 w 722196"/>
                <a:gd name="connsiteY64" fmla="*/ 714955 h 1380419"/>
                <a:gd name="connsiteX65" fmla="*/ 411160 w 722196"/>
                <a:gd name="connsiteY65" fmla="*/ 704102 h 1380419"/>
                <a:gd name="connsiteX66" fmla="*/ 467251 w 722196"/>
                <a:gd name="connsiteY66" fmla="*/ 666284 h 1380419"/>
                <a:gd name="connsiteX67" fmla="*/ 471334 w 722196"/>
                <a:gd name="connsiteY67" fmla="*/ 649952 h 1380419"/>
                <a:gd name="connsiteX68" fmla="*/ 367069 w 722196"/>
                <a:gd name="connsiteY68" fmla="*/ 653404 h 1380419"/>
                <a:gd name="connsiteX69" fmla="*/ 118173 w 722196"/>
                <a:gd name="connsiteY69" fmla="*/ 403586 h 1380419"/>
                <a:gd name="connsiteX70" fmla="*/ 310263 w 722196"/>
                <a:gd name="connsiteY70" fmla="*/ 8613 h 1380419"/>
                <a:gd name="connsiteX71" fmla="*/ 368028 w 722196"/>
                <a:gd name="connsiteY71" fmla="*/ 114 h 1380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722196" h="1380419">
                  <a:moveTo>
                    <a:pt x="357794" y="911560"/>
                  </a:moveTo>
                  <a:lnTo>
                    <a:pt x="283308" y="986046"/>
                  </a:lnTo>
                  <a:lnTo>
                    <a:pt x="264368" y="993891"/>
                  </a:lnTo>
                  <a:lnTo>
                    <a:pt x="300710" y="1030233"/>
                  </a:lnTo>
                  <a:lnTo>
                    <a:pt x="312336" y="986844"/>
                  </a:lnTo>
                  <a:cubicBezTo>
                    <a:pt x="316908" y="969782"/>
                    <a:pt x="327963" y="956189"/>
                    <a:pt x="342139" y="948004"/>
                  </a:cubicBezTo>
                  <a:lnTo>
                    <a:pt x="357794" y="945943"/>
                  </a:lnTo>
                  <a:close/>
                  <a:moveTo>
                    <a:pt x="169388" y="349997"/>
                  </a:moveTo>
                  <a:lnTo>
                    <a:pt x="163893" y="352604"/>
                  </a:lnTo>
                  <a:cubicBezTo>
                    <a:pt x="147335" y="362244"/>
                    <a:pt x="138085" y="371910"/>
                    <a:pt x="140070" y="379318"/>
                  </a:cubicBezTo>
                  <a:cubicBezTo>
                    <a:pt x="141063" y="383021"/>
                    <a:pt x="144770" y="385811"/>
                    <a:pt x="150624" y="387682"/>
                  </a:cubicBezTo>
                  <a:lnTo>
                    <a:pt x="164849" y="389418"/>
                  </a:lnTo>
                  <a:lnTo>
                    <a:pt x="161426" y="384578"/>
                  </a:lnTo>
                  <a:cubicBezTo>
                    <a:pt x="158546" y="373828"/>
                    <a:pt x="159821" y="363056"/>
                    <a:pt x="164212" y="354329"/>
                  </a:cubicBezTo>
                  <a:close/>
                  <a:moveTo>
                    <a:pt x="303458" y="315208"/>
                  </a:moveTo>
                  <a:cubicBezTo>
                    <a:pt x="284298" y="315138"/>
                    <a:pt x="258822" y="318747"/>
                    <a:pt x="231570" y="326049"/>
                  </a:cubicBezTo>
                  <a:lnTo>
                    <a:pt x="195096" y="338001"/>
                  </a:lnTo>
                  <a:lnTo>
                    <a:pt x="213276" y="341183"/>
                  </a:lnTo>
                  <a:cubicBezTo>
                    <a:pt x="221442" y="346545"/>
                    <a:pt x="227933" y="355236"/>
                    <a:pt x="230813" y="365986"/>
                  </a:cubicBezTo>
                  <a:lnTo>
                    <a:pt x="229226" y="383212"/>
                  </a:lnTo>
                  <a:lnTo>
                    <a:pt x="245946" y="379700"/>
                  </a:lnTo>
                  <a:cubicBezTo>
                    <a:pt x="300449" y="365096"/>
                    <a:pt x="341415" y="341247"/>
                    <a:pt x="337446" y="326432"/>
                  </a:cubicBezTo>
                  <a:cubicBezTo>
                    <a:pt x="335461" y="319024"/>
                    <a:pt x="322617" y="315277"/>
                    <a:pt x="303458" y="315208"/>
                  </a:cubicBezTo>
                  <a:close/>
                  <a:moveTo>
                    <a:pt x="368028" y="114"/>
                  </a:moveTo>
                  <a:cubicBezTo>
                    <a:pt x="502700" y="-3941"/>
                    <a:pt x="632605" y="99748"/>
                    <a:pt x="674105" y="254625"/>
                  </a:cubicBezTo>
                  <a:cubicBezTo>
                    <a:pt x="703747" y="365252"/>
                    <a:pt x="681269" y="475813"/>
                    <a:pt x="622762" y="553220"/>
                  </a:cubicBezTo>
                  <a:lnTo>
                    <a:pt x="592577" y="585634"/>
                  </a:lnTo>
                  <a:lnTo>
                    <a:pt x="612739" y="666284"/>
                  </a:lnTo>
                  <a:lnTo>
                    <a:pt x="668831" y="704102"/>
                  </a:lnTo>
                  <a:cubicBezTo>
                    <a:pt x="701803" y="737074"/>
                    <a:pt x="722196" y="782624"/>
                    <a:pt x="722196" y="832937"/>
                  </a:cubicBezTo>
                  <a:lnTo>
                    <a:pt x="722196" y="1198218"/>
                  </a:lnTo>
                  <a:cubicBezTo>
                    <a:pt x="722196" y="1298845"/>
                    <a:pt x="640622" y="1380419"/>
                    <a:pt x="539995" y="1380419"/>
                  </a:cubicBezTo>
                  <a:cubicBezTo>
                    <a:pt x="514839" y="1380419"/>
                    <a:pt x="490873" y="1375321"/>
                    <a:pt x="469074" y="1366101"/>
                  </a:cubicBezTo>
                  <a:lnTo>
                    <a:pt x="441809" y="1347718"/>
                  </a:lnTo>
                  <a:lnTo>
                    <a:pt x="427900" y="1341957"/>
                  </a:lnTo>
                  <a:lnTo>
                    <a:pt x="416799" y="1330856"/>
                  </a:lnTo>
                  <a:lnTo>
                    <a:pt x="411160" y="1327054"/>
                  </a:lnTo>
                  <a:lnTo>
                    <a:pt x="407357" y="1321414"/>
                  </a:lnTo>
                  <a:lnTo>
                    <a:pt x="366168" y="1280225"/>
                  </a:lnTo>
                  <a:lnTo>
                    <a:pt x="354366" y="1324268"/>
                  </a:lnTo>
                  <a:cubicBezTo>
                    <a:pt x="345222" y="1358391"/>
                    <a:pt x="310148" y="1378641"/>
                    <a:pt x="276025" y="1369498"/>
                  </a:cubicBezTo>
                  <a:lnTo>
                    <a:pt x="276026" y="1369497"/>
                  </a:lnTo>
                  <a:cubicBezTo>
                    <a:pt x="241903" y="1360354"/>
                    <a:pt x="221653" y="1325280"/>
                    <a:pt x="230796" y="1291157"/>
                  </a:cubicBezTo>
                  <a:lnTo>
                    <a:pt x="261714" y="1175771"/>
                  </a:lnTo>
                  <a:lnTo>
                    <a:pt x="185876" y="1099933"/>
                  </a:lnTo>
                  <a:lnTo>
                    <a:pt x="125765" y="1324268"/>
                  </a:lnTo>
                  <a:cubicBezTo>
                    <a:pt x="116621" y="1358391"/>
                    <a:pt x="81547" y="1378641"/>
                    <a:pt x="47424" y="1369498"/>
                  </a:cubicBezTo>
                  <a:lnTo>
                    <a:pt x="47425" y="1369497"/>
                  </a:lnTo>
                  <a:cubicBezTo>
                    <a:pt x="13302" y="1360354"/>
                    <a:pt x="-6948" y="1325280"/>
                    <a:pt x="2195" y="1291157"/>
                  </a:cubicBezTo>
                  <a:lnTo>
                    <a:pt x="83735" y="986844"/>
                  </a:lnTo>
                  <a:lnTo>
                    <a:pt x="94190" y="965795"/>
                  </a:lnTo>
                  <a:lnTo>
                    <a:pt x="96455" y="954160"/>
                  </a:lnTo>
                  <a:cubicBezTo>
                    <a:pt x="99639" y="946306"/>
                    <a:pt x="104417" y="938946"/>
                    <a:pt x="110787" y="932577"/>
                  </a:cubicBezTo>
                  <a:cubicBezTo>
                    <a:pt x="123526" y="919837"/>
                    <a:pt x="140223" y="913467"/>
                    <a:pt x="156921" y="913467"/>
                  </a:cubicBezTo>
                  <a:lnTo>
                    <a:pt x="160582" y="914984"/>
                  </a:lnTo>
                  <a:lnTo>
                    <a:pt x="84488" y="783183"/>
                  </a:lnTo>
                  <a:cubicBezTo>
                    <a:pt x="73443" y="764053"/>
                    <a:pt x="75597" y="740924"/>
                    <a:pt x="88126" y="724343"/>
                  </a:cubicBezTo>
                  <a:lnTo>
                    <a:pt x="92773" y="720244"/>
                  </a:lnTo>
                  <a:lnTo>
                    <a:pt x="8037" y="573476"/>
                  </a:lnTo>
                  <a:lnTo>
                    <a:pt x="126547" y="539575"/>
                  </a:lnTo>
                  <a:lnTo>
                    <a:pt x="237030" y="730937"/>
                  </a:lnTo>
                  <a:lnTo>
                    <a:pt x="185921" y="745558"/>
                  </a:lnTo>
                  <a:lnTo>
                    <a:pt x="254382" y="864136"/>
                  </a:lnTo>
                  <a:lnTo>
                    <a:pt x="403367" y="715152"/>
                  </a:lnTo>
                  <a:lnTo>
                    <a:pt x="403842" y="714955"/>
                  </a:lnTo>
                  <a:lnTo>
                    <a:pt x="411160" y="704102"/>
                  </a:lnTo>
                  <a:lnTo>
                    <a:pt x="467251" y="666284"/>
                  </a:lnTo>
                  <a:lnTo>
                    <a:pt x="471334" y="649952"/>
                  </a:lnTo>
                  <a:lnTo>
                    <a:pt x="367069" y="653404"/>
                  </a:lnTo>
                  <a:cubicBezTo>
                    <a:pt x="254266" y="631482"/>
                    <a:pt x="153744" y="536339"/>
                    <a:pt x="118173" y="403586"/>
                  </a:cubicBezTo>
                  <a:cubicBezTo>
                    <a:pt x="70745" y="226583"/>
                    <a:pt x="156747" y="49748"/>
                    <a:pt x="310263" y="8613"/>
                  </a:cubicBezTo>
                  <a:cubicBezTo>
                    <a:pt x="329453" y="3472"/>
                    <a:pt x="348789" y="693"/>
                    <a:pt x="368028" y="114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71BE21D9-5793-4BDC-B487-BA5644479D76}"/>
              </a:ext>
            </a:extLst>
          </p:cNvPr>
          <p:cNvGrpSpPr/>
          <p:nvPr/>
        </p:nvGrpSpPr>
        <p:grpSpPr>
          <a:xfrm>
            <a:off x="7912481" y="4601050"/>
            <a:ext cx="1556264" cy="1738211"/>
            <a:chOff x="7912481" y="4601050"/>
            <a:chExt cx="1556264" cy="1738211"/>
          </a:xfrm>
        </p:grpSpPr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E39A48FF-3FA7-4DB9-A98D-C116F8E524F2}"/>
                </a:ext>
              </a:extLst>
            </p:cNvPr>
            <p:cNvSpPr/>
            <p:nvPr/>
          </p:nvSpPr>
          <p:spPr bwMode="auto">
            <a:xfrm rot="16200000" flipH="1">
              <a:off x="8197224" y="4809754"/>
              <a:ext cx="986779" cy="1493822"/>
            </a:xfrm>
            <a:custGeom>
              <a:avLst/>
              <a:gdLst>
                <a:gd name="connsiteX0" fmla="*/ 3103 w 986779"/>
                <a:gd name="connsiteY0" fmla="*/ 187528 h 1493822"/>
                <a:gd name="connsiteX1" fmla="*/ 235688 w 986779"/>
                <a:gd name="connsiteY1" fmla="*/ 427872 h 1493822"/>
                <a:gd name="connsiteX2" fmla="*/ 751090 w 986779"/>
                <a:gd name="connsiteY2" fmla="*/ 427872 h 1493822"/>
                <a:gd name="connsiteX3" fmla="*/ 983676 w 986779"/>
                <a:gd name="connsiteY3" fmla="*/ 187528 h 1493822"/>
                <a:gd name="connsiteX4" fmla="*/ 910994 w 986779"/>
                <a:gd name="connsiteY4" fmla="*/ 127561 h 1493822"/>
                <a:gd name="connsiteX5" fmla="*/ 493389 w 986779"/>
                <a:gd name="connsiteY5" fmla="*/ 0 h 1493822"/>
                <a:gd name="connsiteX6" fmla="*/ 75784 w 986779"/>
                <a:gd name="connsiteY6" fmla="*/ 127561 h 1493822"/>
                <a:gd name="connsiteX7" fmla="*/ 0 w 986779"/>
                <a:gd name="connsiteY7" fmla="*/ 1303734 h 1493822"/>
                <a:gd name="connsiteX8" fmla="*/ 75784 w 986779"/>
                <a:gd name="connsiteY8" fmla="*/ 1366262 h 1493822"/>
                <a:gd name="connsiteX9" fmla="*/ 493389 w 986779"/>
                <a:gd name="connsiteY9" fmla="*/ 1493822 h 1493822"/>
                <a:gd name="connsiteX10" fmla="*/ 910994 w 986779"/>
                <a:gd name="connsiteY10" fmla="*/ 1366261 h 1493822"/>
                <a:gd name="connsiteX11" fmla="*/ 986779 w 986779"/>
                <a:gd name="connsiteY11" fmla="*/ 1303734 h 1493822"/>
                <a:gd name="connsiteX12" fmla="*/ 735219 w 986779"/>
                <a:gd name="connsiteY12" fmla="*/ 1051708 h 1493822"/>
                <a:gd name="connsiteX13" fmla="*/ 251559 w 986779"/>
                <a:gd name="connsiteY13" fmla="*/ 1051708 h 1493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86779" h="1493822">
                  <a:moveTo>
                    <a:pt x="3103" y="187528"/>
                  </a:moveTo>
                  <a:lnTo>
                    <a:pt x="235688" y="427872"/>
                  </a:lnTo>
                  <a:lnTo>
                    <a:pt x="751090" y="427872"/>
                  </a:lnTo>
                  <a:lnTo>
                    <a:pt x="983676" y="187528"/>
                  </a:lnTo>
                  <a:lnTo>
                    <a:pt x="910994" y="127561"/>
                  </a:lnTo>
                  <a:cubicBezTo>
                    <a:pt x="791787" y="47025"/>
                    <a:pt x="648080" y="0"/>
                    <a:pt x="493389" y="0"/>
                  </a:cubicBezTo>
                  <a:cubicBezTo>
                    <a:pt x="338699" y="0"/>
                    <a:pt x="194992" y="47025"/>
                    <a:pt x="75784" y="127561"/>
                  </a:cubicBezTo>
                  <a:close/>
                  <a:moveTo>
                    <a:pt x="0" y="1303734"/>
                  </a:moveTo>
                  <a:lnTo>
                    <a:pt x="75784" y="1366262"/>
                  </a:lnTo>
                  <a:cubicBezTo>
                    <a:pt x="194992" y="1446797"/>
                    <a:pt x="338699" y="1493822"/>
                    <a:pt x="493389" y="1493822"/>
                  </a:cubicBezTo>
                  <a:cubicBezTo>
                    <a:pt x="648080" y="1493822"/>
                    <a:pt x="791787" y="1446797"/>
                    <a:pt x="910994" y="1366261"/>
                  </a:cubicBezTo>
                  <a:lnTo>
                    <a:pt x="986779" y="1303734"/>
                  </a:lnTo>
                  <a:lnTo>
                    <a:pt x="735219" y="1051708"/>
                  </a:lnTo>
                  <a:lnTo>
                    <a:pt x="251559" y="105170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&quot;禁止&quot;マーク 37">
              <a:extLst>
                <a:ext uri="{FF2B5EF4-FFF2-40B4-BE49-F238E27FC236}">
                  <a16:creationId xmlns:a16="http://schemas.microsoft.com/office/drawing/2014/main" id="{93A075BE-D817-462A-93E8-1221B7206682}"/>
                </a:ext>
              </a:extLst>
            </p:cNvPr>
            <p:cNvSpPr/>
            <p:nvPr/>
          </p:nvSpPr>
          <p:spPr bwMode="auto">
            <a:xfrm>
              <a:off x="7912481" y="4782999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328532FE-B3B3-4F61-A73A-4B23CA07A5CA}"/>
                </a:ext>
              </a:extLst>
            </p:cNvPr>
            <p:cNvSpPr/>
            <p:nvPr/>
          </p:nvSpPr>
          <p:spPr bwMode="auto">
            <a:xfrm rot="21050905">
              <a:off x="8427216" y="4772570"/>
              <a:ext cx="454993" cy="532661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6FCA9488-0930-4205-AD9C-C0167226653D}"/>
                </a:ext>
              </a:extLst>
            </p:cNvPr>
            <p:cNvSpPr/>
            <p:nvPr/>
          </p:nvSpPr>
          <p:spPr bwMode="auto">
            <a:xfrm>
              <a:off x="8370435" y="4601050"/>
              <a:ext cx="655586" cy="1716783"/>
            </a:xfrm>
            <a:custGeom>
              <a:avLst/>
              <a:gdLst>
                <a:gd name="connsiteX0" fmla="*/ 397050 w 819168"/>
                <a:gd name="connsiteY0" fmla="*/ 582011 h 2145154"/>
                <a:gd name="connsiteX1" fmla="*/ 240584 w 819168"/>
                <a:gd name="connsiteY1" fmla="*/ 706172 h 2145154"/>
                <a:gd name="connsiteX2" fmla="*/ 397050 w 819168"/>
                <a:gd name="connsiteY2" fmla="*/ 830333 h 2145154"/>
                <a:gd name="connsiteX3" fmla="*/ 553516 w 819168"/>
                <a:gd name="connsiteY3" fmla="*/ 706172 h 2145154"/>
                <a:gd name="connsiteX4" fmla="*/ 397050 w 819168"/>
                <a:gd name="connsiteY4" fmla="*/ 582011 h 2145154"/>
                <a:gd name="connsiteX5" fmla="*/ 175862 w 819168"/>
                <a:gd name="connsiteY5" fmla="*/ 470197 h 2145154"/>
                <a:gd name="connsiteX6" fmla="*/ 219839 w 819168"/>
                <a:gd name="connsiteY6" fmla="*/ 501506 h 2145154"/>
                <a:gd name="connsiteX7" fmla="*/ 193778 w 819168"/>
                <a:gd name="connsiteY7" fmla="*/ 548783 h 2145154"/>
                <a:gd name="connsiteX8" fmla="*/ 149802 w 819168"/>
                <a:gd name="connsiteY8" fmla="*/ 517474 h 2145154"/>
                <a:gd name="connsiteX9" fmla="*/ 175862 w 819168"/>
                <a:gd name="connsiteY9" fmla="*/ 470197 h 2145154"/>
                <a:gd name="connsiteX10" fmla="*/ 211032 w 819168"/>
                <a:gd name="connsiteY10" fmla="*/ 460059 h 2145154"/>
                <a:gd name="connsiteX11" fmla="*/ 171347 w 819168"/>
                <a:gd name="connsiteY11" fmla="*/ 464901 h 2145154"/>
                <a:gd name="connsiteX12" fmla="*/ 83330 w 819168"/>
                <a:gd name="connsiteY12" fmla="*/ 538476 h 2145154"/>
                <a:gd name="connsiteX13" fmla="*/ 194540 w 819168"/>
                <a:gd name="connsiteY13" fmla="*/ 566631 h 2145154"/>
                <a:gd name="connsiteX14" fmla="*/ 282556 w 819168"/>
                <a:gd name="connsiteY14" fmla="*/ 493056 h 2145154"/>
                <a:gd name="connsiteX15" fmla="*/ 211032 w 819168"/>
                <a:gd name="connsiteY15" fmla="*/ 460059 h 2145154"/>
                <a:gd name="connsiteX16" fmla="*/ 473037 w 819168"/>
                <a:gd name="connsiteY16" fmla="*/ 402446 h 2145154"/>
                <a:gd name="connsiteX17" fmla="*/ 517014 w 819168"/>
                <a:gd name="connsiteY17" fmla="*/ 433755 h 2145154"/>
                <a:gd name="connsiteX18" fmla="*/ 490953 w 819168"/>
                <a:gd name="connsiteY18" fmla="*/ 481032 h 2145154"/>
                <a:gd name="connsiteX19" fmla="*/ 446977 w 819168"/>
                <a:gd name="connsiteY19" fmla="*/ 449723 h 2145154"/>
                <a:gd name="connsiteX20" fmla="*/ 473037 w 819168"/>
                <a:gd name="connsiteY20" fmla="*/ 402446 h 2145154"/>
                <a:gd name="connsiteX21" fmla="*/ 510527 w 819168"/>
                <a:gd name="connsiteY21" fmla="*/ 391778 h 2145154"/>
                <a:gd name="connsiteX22" fmla="*/ 470842 w 819168"/>
                <a:gd name="connsiteY22" fmla="*/ 396620 h 2145154"/>
                <a:gd name="connsiteX23" fmla="*/ 382825 w 819168"/>
                <a:gd name="connsiteY23" fmla="*/ 470195 h 2145154"/>
                <a:gd name="connsiteX24" fmla="*/ 494035 w 819168"/>
                <a:gd name="connsiteY24" fmla="*/ 498350 h 2145154"/>
                <a:gd name="connsiteX25" fmla="*/ 582051 w 819168"/>
                <a:gd name="connsiteY25" fmla="*/ 424775 h 2145154"/>
                <a:gd name="connsiteX26" fmla="*/ 510527 w 819168"/>
                <a:gd name="connsiteY26" fmla="*/ 391778 h 2145154"/>
                <a:gd name="connsiteX27" fmla="*/ 327870 w 819168"/>
                <a:gd name="connsiteY27" fmla="*/ 201011 h 2145154"/>
                <a:gd name="connsiteX28" fmla="*/ 651987 w 819168"/>
                <a:gd name="connsiteY28" fmla="*/ 471015 h 2145154"/>
                <a:gd name="connsiteX29" fmla="*/ 506295 w 819168"/>
                <a:gd name="connsiteY29" fmla="*/ 866904 h 2145154"/>
                <a:gd name="connsiteX30" fmla="*/ 467367 w 819168"/>
                <a:gd name="connsiteY30" fmla="*/ 882350 h 2145154"/>
                <a:gd name="connsiteX31" fmla="*/ 472296 w 819168"/>
                <a:gd name="connsiteY31" fmla="*/ 915010 h 2145154"/>
                <a:gd name="connsiteX32" fmla="*/ 497562 w 819168"/>
                <a:gd name="connsiteY32" fmla="*/ 915010 h 2145154"/>
                <a:gd name="connsiteX33" fmla="*/ 593632 w 819168"/>
                <a:gd name="connsiteY33" fmla="*/ 954804 h 2145154"/>
                <a:gd name="connsiteX34" fmla="*/ 619317 w 819168"/>
                <a:gd name="connsiteY34" fmla="*/ 992899 h 2145154"/>
                <a:gd name="connsiteX35" fmla="*/ 619387 w 819168"/>
                <a:gd name="connsiteY35" fmla="*/ 992961 h 2145154"/>
                <a:gd name="connsiteX36" fmla="*/ 619469 w 819168"/>
                <a:gd name="connsiteY36" fmla="*/ 993125 h 2145154"/>
                <a:gd name="connsiteX37" fmla="*/ 622748 w 819168"/>
                <a:gd name="connsiteY37" fmla="*/ 997989 h 2145154"/>
                <a:gd name="connsiteX38" fmla="*/ 623340 w 819168"/>
                <a:gd name="connsiteY38" fmla="*/ 1000918 h 2145154"/>
                <a:gd name="connsiteX39" fmla="*/ 628808 w 819168"/>
                <a:gd name="connsiteY39" fmla="*/ 1011927 h 2145154"/>
                <a:gd name="connsiteX40" fmla="*/ 789850 w 819168"/>
                <a:gd name="connsiteY40" fmla="*/ 1612946 h 2145154"/>
                <a:gd name="connsiteX41" fmla="*/ 752141 w 819168"/>
                <a:gd name="connsiteY41" fmla="*/ 1678260 h 2145154"/>
                <a:gd name="connsiteX42" fmla="*/ 752142 w 819168"/>
                <a:gd name="connsiteY42" fmla="*/ 1678261 h 2145154"/>
                <a:gd name="connsiteX43" fmla="*/ 686828 w 819168"/>
                <a:gd name="connsiteY43" fmla="*/ 1640552 h 2145154"/>
                <a:gd name="connsiteX44" fmla="*/ 633425 w 819168"/>
                <a:gd name="connsiteY44" fmla="*/ 1441252 h 2145154"/>
                <a:gd name="connsiteX45" fmla="*/ 633425 w 819168"/>
                <a:gd name="connsiteY45" fmla="*/ 1508830 h 2145154"/>
                <a:gd name="connsiteX46" fmla="*/ 622748 w 819168"/>
                <a:gd name="connsiteY46" fmla="*/ 1561714 h 2145154"/>
                <a:gd name="connsiteX47" fmla="*/ 620381 w 819168"/>
                <a:gd name="connsiteY47" fmla="*/ 1565226 h 2145154"/>
                <a:gd name="connsiteX48" fmla="*/ 572453 w 819168"/>
                <a:gd name="connsiteY48" fmla="*/ 2145154 h 2145154"/>
                <a:gd name="connsiteX49" fmla="*/ 465181 w 819168"/>
                <a:gd name="connsiteY49" fmla="*/ 2145154 h 2145154"/>
                <a:gd name="connsiteX50" fmla="*/ 434600 w 819168"/>
                <a:gd name="connsiteY50" fmla="*/ 1775114 h 2145154"/>
                <a:gd name="connsiteX51" fmla="*/ 404018 w 819168"/>
                <a:gd name="connsiteY51" fmla="*/ 2145154 h 2145154"/>
                <a:gd name="connsiteX52" fmla="*/ 296746 w 819168"/>
                <a:gd name="connsiteY52" fmla="*/ 2145154 h 2145154"/>
                <a:gd name="connsiteX53" fmla="*/ 249053 w 819168"/>
                <a:gd name="connsiteY53" fmla="*/ 1568058 h 2145154"/>
                <a:gd name="connsiteX54" fmla="*/ 244776 w 819168"/>
                <a:gd name="connsiteY54" fmla="*/ 1561714 h 2145154"/>
                <a:gd name="connsiteX55" fmla="*/ 234099 w 819168"/>
                <a:gd name="connsiteY55" fmla="*/ 1508830 h 2145154"/>
                <a:gd name="connsiteX56" fmla="*/ 234099 w 819168"/>
                <a:gd name="connsiteY56" fmla="*/ 1145431 h 2145154"/>
                <a:gd name="connsiteX57" fmla="*/ 174462 w 819168"/>
                <a:gd name="connsiteY57" fmla="*/ 1205068 h 2145154"/>
                <a:gd name="connsiteX58" fmla="*/ 99043 w 819168"/>
                <a:gd name="connsiteY58" fmla="*/ 1205068 h 2145154"/>
                <a:gd name="connsiteX59" fmla="*/ 99044 w 819168"/>
                <a:gd name="connsiteY59" fmla="*/ 1205068 h 2145154"/>
                <a:gd name="connsiteX60" fmla="*/ 96480 w 819168"/>
                <a:gd name="connsiteY60" fmla="*/ 1201205 h 2145154"/>
                <a:gd name="connsiteX61" fmla="*/ 92842 w 819168"/>
                <a:gd name="connsiteY61" fmla="*/ 1199699 h 2145154"/>
                <a:gd name="connsiteX62" fmla="*/ 77222 w 819168"/>
                <a:gd name="connsiteY62" fmla="*/ 1161989 h 2145154"/>
                <a:gd name="connsiteX63" fmla="*/ 77223 w 819168"/>
                <a:gd name="connsiteY63" fmla="*/ 944487 h 2145154"/>
                <a:gd name="connsiteX64" fmla="*/ 92843 w 819168"/>
                <a:gd name="connsiteY64" fmla="*/ 906778 h 2145154"/>
                <a:gd name="connsiteX65" fmla="*/ 117953 w 819168"/>
                <a:gd name="connsiteY65" fmla="*/ 896377 h 2145154"/>
                <a:gd name="connsiteX66" fmla="*/ 0 w 819168"/>
                <a:gd name="connsiteY66" fmla="*/ 778425 h 2145154"/>
                <a:gd name="connsiteX67" fmla="*/ 75415 w 819168"/>
                <a:gd name="connsiteY67" fmla="*/ 733176 h 2145154"/>
                <a:gd name="connsiteX68" fmla="*/ 275705 w 819168"/>
                <a:gd name="connsiteY68" fmla="*/ 933467 h 2145154"/>
                <a:gd name="connsiteX69" fmla="*/ 200291 w 819168"/>
                <a:gd name="connsiteY69" fmla="*/ 978715 h 2145154"/>
                <a:gd name="connsiteX70" fmla="*/ 183880 w 819168"/>
                <a:gd name="connsiteY70" fmla="*/ 962305 h 2145154"/>
                <a:gd name="connsiteX71" fmla="*/ 183880 w 819168"/>
                <a:gd name="connsiteY71" fmla="*/ 1044813 h 2145154"/>
                <a:gd name="connsiteX72" fmla="*/ 260213 w 819168"/>
                <a:gd name="connsiteY72" fmla="*/ 968480 h 2145154"/>
                <a:gd name="connsiteX73" fmla="*/ 266399 w 819168"/>
                <a:gd name="connsiteY73" fmla="*/ 965918 h 2145154"/>
                <a:gd name="connsiteX74" fmla="*/ 273893 w 819168"/>
                <a:gd name="connsiteY74" fmla="*/ 954804 h 2145154"/>
                <a:gd name="connsiteX75" fmla="*/ 369962 w 819168"/>
                <a:gd name="connsiteY75" fmla="*/ 915010 h 2145154"/>
                <a:gd name="connsiteX76" fmla="*/ 377375 w 819168"/>
                <a:gd name="connsiteY76" fmla="*/ 915010 h 2145154"/>
                <a:gd name="connsiteX77" fmla="*/ 379937 w 819168"/>
                <a:gd name="connsiteY77" fmla="*/ 898035 h 2145154"/>
                <a:gd name="connsiteX78" fmla="*/ 327185 w 819168"/>
                <a:gd name="connsiteY78" fmla="*/ 893673 h 2145154"/>
                <a:gd name="connsiteX79" fmla="*/ 63598 w 819168"/>
                <a:gd name="connsiteY79" fmla="*/ 628674 h 2145154"/>
                <a:gd name="connsiteX80" fmla="*/ 266730 w 819168"/>
                <a:gd name="connsiteY80" fmla="*/ 209992 h 2145154"/>
                <a:gd name="connsiteX81" fmla="*/ 327870 w 819168"/>
                <a:gd name="connsiteY81" fmla="*/ 201011 h 2145154"/>
                <a:gd name="connsiteX82" fmla="*/ 791589 w 819168"/>
                <a:gd name="connsiteY82" fmla="*/ 199109 h 2145154"/>
                <a:gd name="connsiteX83" fmla="*/ 819168 w 819168"/>
                <a:gd name="connsiteY83" fmla="*/ 246878 h 2145154"/>
                <a:gd name="connsiteX84" fmla="*/ 669347 w 819168"/>
                <a:gd name="connsiteY84" fmla="*/ 317455 h 2145154"/>
                <a:gd name="connsiteX85" fmla="*/ 655557 w 819168"/>
                <a:gd name="connsiteY85" fmla="*/ 293571 h 2145154"/>
                <a:gd name="connsiteX86" fmla="*/ 715002 w 819168"/>
                <a:gd name="connsiteY86" fmla="*/ 111125 h 2145154"/>
                <a:gd name="connsiteX87" fmla="*/ 754004 w 819168"/>
                <a:gd name="connsiteY87" fmla="*/ 150128 h 2145154"/>
                <a:gd name="connsiteX88" fmla="*/ 627554 w 819168"/>
                <a:gd name="connsiteY88" fmla="*/ 257078 h 2145154"/>
                <a:gd name="connsiteX89" fmla="*/ 608053 w 819168"/>
                <a:gd name="connsiteY89" fmla="*/ 237576 h 2145154"/>
                <a:gd name="connsiteX90" fmla="*/ 618252 w 819168"/>
                <a:gd name="connsiteY90" fmla="*/ 45962 h 2145154"/>
                <a:gd name="connsiteX91" fmla="*/ 666020 w 819168"/>
                <a:gd name="connsiteY91" fmla="*/ 73541 h 2145154"/>
                <a:gd name="connsiteX92" fmla="*/ 571560 w 819168"/>
                <a:gd name="connsiteY92" fmla="*/ 209573 h 2145154"/>
                <a:gd name="connsiteX93" fmla="*/ 547675 w 819168"/>
                <a:gd name="connsiteY93" fmla="*/ 195783 h 2145154"/>
                <a:gd name="connsiteX94" fmla="*/ 507934 w 819168"/>
                <a:gd name="connsiteY94" fmla="*/ 8059 h 2145154"/>
                <a:gd name="connsiteX95" fmla="*/ 561213 w 819168"/>
                <a:gd name="connsiteY95" fmla="*/ 22335 h 2145154"/>
                <a:gd name="connsiteX96" fmla="*/ 505178 w 819168"/>
                <a:gd name="connsiteY96" fmla="*/ 178181 h 2145154"/>
                <a:gd name="connsiteX97" fmla="*/ 478538 w 819168"/>
                <a:gd name="connsiteY97" fmla="*/ 171042 h 2145154"/>
                <a:gd name="connsiteX98" fmla="*/ 391565 w 819168"/>
                <a:gd name="connsiteY98" fmla="*/ 0 h 2145154"/>
                <a:gd name="connsiteX99" fmla="*/ 446722 w 819168"/>
                <a:gd name="connsiteY99" fmla="*/ 1 h 2145154"/>
                <a:gd name="connsiteX100" fmla="*/ 432933 w 819168"/>
                <a:gd name="connsiteY100" fmla="*/ 165038 h 2145154"/>
                <a:gd name="connsiteX101" fmla="*/ 405354 w 819168"/>
                <a:gd name="connsiteY101" fmla="*/ 165038 h 214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819168" h="2145154">
                  <a:moveTo>
                    <a:pt x="397050" y="582011"/>
                  </a:moveTo>
                  <a:cubicBezTo>
                    <a:pt x="310637" y="582011"/>
                    <a:pt x="240584" y="637600"/>
                    <a:pt x="240584" y="706172"/>
                  </a:cubicBezTo>
                  <a:cubicBezTo>
                    <a:pt x="240584" y="774744"/>
                    <a:pt x="310637" y="830333"/>
                    <a:pt x="397050" y="830333"/>
                  </a:cubicBezTo>
                  <a:cubicBezTo>
                    <a:pt x="483463" y="830333"/>
                    <a:pt x="553516" y="774744"/>
                    <a:pt x="553516" y="706172"/>
                  </a:cubicBezTo>
                  <a:cubicBezTo>
                    <a:pt x="553516" y="637600"/>
                    <a:pt x="483463" y="582011"/>
                    <a:pt x="397050" y="582011"/>
                  </a:cubicBezTo>
                  <a:close/>
                  <a:moveTo>
                    <a:pt x="175862" y="470197"/>
                  </a:moveTo>
                  <a:cubicBezTo>
                    <a:pt x="195202" y="465788"/>
                    <a:pt x="214891" y="479805"/>
                    <a:pt x="219839" y="501506"/>
                  </a:cubicBezTo>
                  <a:cubicBezTo>
                    <a:pt x="224786" y="523208"/>
                    <a:pt x="213118" y="544374"/>
                    <a:pt x="193778" y="548783"/>
                  </a:cubicBezTo>
                  <a:cubicBezTo>
                    <a:pt x="174439" y="553192"/>
                    <a:pt x="154749" y="539175"/>
                    <a:pt x="149802" y="517474"/>
                  </a:cubicBezTo>
                  <a:cubicBezTo>
                    <a:pt x="144854" y="495773"/>
                    <a:pt x="156522" y="474607"/>
                    <a:pt x="175862" y="470197"/>
                  </a:cubicBezTo>
                  <a:close/>
                  <a:moveTo>
                    <a:pt x="211032" y="460059"/>
                  </a:moveTo>
                  <a:cubicBezTo>
                    <a:pt x="198528" y="460202"/>
                    <a:pt x="185100" y="461766"/>
                    <a:pt x="171347" y="464901"/>
                  </a:cubicBezTo>
                  <a:cubicBezTo>
                    <a:pt x="116333" y="477444"/>
                    <a:pt x="76926" y="510384"/>
                    <a:pt x="83330" y="538476"/>
                  </a:cubicBezTo>
                  <a:cubicBezTo>
                    <a:pt x="89735" y="566569"/>
                    <a:pt x="139525" y="579173"/>
                    <a:pt x="194540" y="566631"/>
                  </a:cubicBezTo>
                  <a:cubicBezTo>
                    <a:pt x="249554" y="554089"/>
                    <a:pt x="288961" y="521148"/>
                    <a:pt x="282556" y="493056"/>
                  </a:cubicBezTo>
                  <a:cubicBezTo>
                    <a:pt x="277753" y="471987"/>
                    <a:pt x="248545" y="459630"/>
                    <a:pt x="211032" y="460059"/>
                  </a:cubicBezTo>
                  <a:close/>
                  <a:moveTo>
                    <a:pt x="473037" y="402446"/>
                  </a:moveTo>
                  <a:cubicBezTo>
                    <a:pt x="492377" y="398037"/>
                    <a:pt x="512066" y="412054"/>
                    <a:pt x="517014" y="433755"/>
                  </a:cubicBezTo>
                  <a:cubicBezTo>
                    <a:pt x="521961" y="455457"/>
                    <a:pt x="510293" y="476623"/>
                    <a:pt x="490953" y="481032"/>
                  </a:cubicBezTo>
                  <a:cubicBezTo>
                    <a:pt x="471614" y="485441"/>
                    <a:pt x="451924" y="471424"/>
                    <a:pt x="446977" y="449723"/>
                  </a:cubicBezTo>
                  <a:cubicBezTo>
                    <a:pt x="442029" y="428022"/>
                    <a:pt x="453697" y="406856"/>
                    <a:pt x="473037" y="402446"/>
                  </a:cubicBezTo>
                  <a:close/>
                  <a:moveTo>
                    <a:pt x="510527" y="391778"/>
                  </a:moveTo>
                  <a:cubicBezTo>
                    <a:pt x="498022" y="391921"/>
                    <a:pt x="484595" y="393485"/>
                    <a:pt x="470842" y="396620"/>
                  </a:cubicBezTo>
                  <a:cubicBezTo>
                    <a:pt x="415828" y="409163"/>
                    <a:pt x="376421" y="442103"/>
                    <a:pt x="382825" y="470195"/>
                  </a:cubicBezTo>
                  <a:cubicBezTo>
                    <a:pt x="389230" y="498288"/>
                    <a:pt x="439020" y="510892"/>
                    <a:pt x="494035" y="498350"/>
                  </a:cubicBezTo>
                  <a:cubicBezTo>
                    <a:pt x="549049" y="485808"/>
                    <a:pt x="588456" y="452867"/>
                    <a:pt x="582051" y="424775"/>
                  </a:cubicBezTo>
                  <a:cubicBezTo>
                    <a:pt x="577248" y="403706"/>
                    <a:pt x="548040" y="391349"/>
                    <a:pt x="510527" y="391778"/>
                  </a:cubicBezTo>
                  <a:close/>
                  <a:moveTo>
                    <a:pt x="327870" y="201011"/>
                  </a:moveTo>
                  <a:cubicBezTo>
                    <a:pt x="470421" y="196779"/>
                    <a:pt x="607981" y="306783"/>
                    <a:pt x="651987" y="471015"/>
                  </a:cubicBezTo>
                  <a:cubicBezTo>
                    <a:pt x="695992" y="635247"/>
                    <a:pt x="631863" y="799293"/>
                    <a:pt x="506295" y="866904"/>
                  </a:cubicBezTo>
                  <a:lnTo>
                    <a:pt x="467367" y="882350"/>
                  </a:lnTo>
                  <a:lnTo>
                    <a:pt x="472296" y="915010"/>
                  </a:lnTo>
                  <a:lnTo>
                    <a:pt x="497562" y="915010"/>
                  </a:lnTo>
                  <a:cubicBezTo>
                    <a:pt x="535080" y="915010"/>
                    <a:pt x="569046" y="930217"/>
                    <a:pt x="593632" y="954804"/>
                  </a:cubicBezTo>
                  <a:lnTo>
                    <a:pt x="619317" y="992899"/>
                  </a:lnTo>
                  <a:lnTo>
                    <a:pt x="619387" y="992961"/>
                  </a:lnTo>
                  <a:lnTo>
                    <a:pt x="619469" y="993125"/>
                  </a:lnTo>
                  <a:lnTo>
                    <a:pt x="622748" y="997989"/>
                  </a:lnTo>
                  <a:lnTo>
                    <a:pt x="623340" y="1000918"/>
                  </a:lnTo>
                  <a:lnTo>
                    <a:pt x="628808" y="1011927"/>
                  </a:lnTo>
                  <a:lnTo>
                    <a:pt x="789850" y="1612946"/>
                  </a:lnTo>
                  <a:cubicBezTo>
                    <a:pt x="797473" y="1641395"/>
                    <a:pt x="780591" y="1670637"/>
                    <a:pt x="752141" y="1678260"/>
                  </a:cubicBezTo>
                  <a:lnTo>
                    <a:pt x="752142" y="1678261"/>
                  </a:lnTo>
                  <a:cubicBezTo>
                    <a:pt x="723693" y="1685884"/>
                    <a:pt x="694451" y="1669001"/>
                    <a:pt x="686828" y="1640552"/>
                  </a:cubicBezTo>
                  <a:lnTo>
                    <a:pt x="633425" y="1441252"/>
                  </a:lnTo>
                  <a:lnTo>
                    <a:pt x="633425" y="1508830"/>
                  </a:lnTo>
                  <a:cubicBezTo>
                    <a:pt x="633425" y="1527589"/>
                    <a:pt x="629624" y="1545460"/>
                    <a:pt x="622748" y="1561714"/>
                  </a:cubicBezTo>
                  <a:lnTo>
                    <a:pt x="620381" y="1565226"/>
                  </a:lnTo>
                  <a:lnTo>
                    <a:pt x="572453" y="2145154"/>
                  </a:lnTo>
                  <a:lnTo>
                    <a:pt x="465181" y="2145154"/>
                  </a:lnTo>
                  <a:lnTo>
                    <a:pt x="434600" y="1775114"/>
                  </a:lnTo>
                  <a:lnTo>
                    <a:pt x="404018" y="2145154"/>
                  </a:lnTo>
                  <a:lnTo>
                    <a:pt x="296746" y="2145154"/>
                  </a:lnTo>
                  <a:lnTo>
                    <a:pt x="249053" y="1568058"/>
                  </a:lnTo>
                  <a:lnTo>
                    <a:pt x="244776" y="1561714"/>
                  </a:lnTo>
                  <a:cubicBezTo>
                    <a:pt x="237901" y="1545460"/>
                    <a:pt x="234099" y="1527589"/>
                    <a:pt x="234099" y="1508830"/>
                  </a:cubicBezTo>
                  <a:lnTo>
                    <a:pt x="234099" y="1145431"/>
                  </a:lnTo>
                  <a:lnTo>
                    <a:pt x="174462" y="1205068"/>
                  </a:lnTo>
                  <a:cubicBezTo>
                    <a:pt x="153635" y="1225894"/>
                    <a:pt x="119869" y="1225894"/>
                    <a:pt x="99043" y="1205068"/>
                  </a:cubicBezTo>
                  <a:lnTo>
                    <a:pt x="99044" y="1205068"/>
                  </a:lnTo>
                  <a:lnTo>
                    <a:pt x="96480" y="1201205"/>
                  </a:lnTo>
                  <a:lnTo>
                    <a:pt x="92842" y="1199699"/>
                  </a:lnTo>
                  <a:cubicBezTo>
                    <a:pt x="83191" y="1190048"/>
                    <a:pt x="77222" y="1176716"/>
                    <a:pt x="77222" y="1161989"/>
                  </a:cubicBezTo>
                  <a:cubicBezTo>
                    <a:pt x="77222" y="1089488"/>
                    <a:pt x="77223" y="1016988"/>
                    <a:pt x="77223" y="944487"/>
                  </a:cubicBezTo>
                  <a:cubicBezTo>
                    <a:pt x="77223" y="929761"/>
                    <a:pt x="83192" y="916429"/>
                    <a:pt x="92843" y="906778"/>
                  </a:cubicBezTo>
                  <a:lnTo>
                    <a:pt x="117953" y="896377"/>
                  </a:lnTo>
                  <a:lnTo>
                    <a:pt x="0" y="778425"/>
                  </a:lnTo>
                  <a:lnTo>
                    <a:pt x="75415" y="733176"/>
                  </a:lnTo>
                  <a:lnTo>
                    <a:pt x="275705" y="933467"/>
                  </a:lnTo>
                  <a:lnTo>
                    <a:pt x="200291" y="978715"/>
                  </a:lnTo>
                  <a:lnTo>
                    <a:pt x="183880" y="962305"/>
                  </a:lnTo>
                  <a:lnTo>
                    <a:pt x="183880" y="1044813"/>
                  </a:lnTo>
                  <a:lnTo>
                    <a:pt x="260213" y="968480"/>
                  </a:lnTo>
                  <a:lnTo>
                    <a:pt x="266399" y="965918"/>
                  </a:lnTo>
                  <a:lnTo>
                    <a:pt x="273893" y="954804"/>
                  </a:lnTo>
                  <a:cubicBezTo>
                    <a:pt x="298479" y="930217"/>
                    <a:pt x="332445" y="915010"/>
                    <a:pt x="369962" y="915010"/>
                  </a:cubicBezTo>
                  <a:lnTo>
                    <a:pt x="377375" y="915010"/>
                  </a:lnTo>
                  <a:lnTo>
                    <a:pt x="379937" y="898035"/>
                  </a:lnTo>
                  <a:lnTo>
                    <a:pt x="327185" y="893673"/>
                  </a:lnTo>
                  <a:cubicBezTo>
                    <a:pt x="207770" y="870373"/>
                    <a:pt x="101317" y="769444"/>
                    <a:pt x="63598" y="628674"/>
                  </a:cubicBezTo>
                  <a:cubicBezTo>
                    <a:pt x="13304" y="440979"/>
                    <a:pt x="104250" y="253528"/>
                    <a:pt x="266730" y="209992"/>
                  </a:cubicBezTo>
                  <a:cubicBezTo>
                    <a:pt x="287039" y="204551"/>
                    <a:pt x="307506" y="201615"/>
                    <a:pt x="327870" y="201011"/>
                  </a:cubicBezTo>
                  <a:close/>
                  <a:moveTo>
                    <a:pt x="791589" y="199109"/>
                  </a:moveTo>
                  <a:lnTo>
                    <a:pt x="819168" y="246878"/>
                  </a:lnTo>
                  <a:lnTo>
                    <a:pt x="669347" y="317455"/>
                  </a:lnTo>
                  <a:lnTo>
                    <a:pt x="655557" y="293571"/>
                  </a:lnTo>
                  <a:close/>
                  <a:moveTo>
                    <a:pt x="715002" y="111125"/>
                  </a:moveTo>
                  <a:lnTo>
                    <a:pt x="754004" y="150128"/>
                  </a:lnTo>
                  <a:lnTo>
                    <a:pt x="627554" y="257078"/>
                  </a:lnTo>
                  <a:lnTo>
                    <a:pt x="608053" y="237576"/>
                  </a:lnTo>
                  <a:close/>
                  <a:moveTo>
                    <a:pt x="618252" y="45962"/>
                  </a:moveTo>
                  <a:lnTo>
                    <a:pt x="666020" y="73541"/>
                  </a:lnTo>
                  <a:lnTo>
                    <a:pt x="571560" y="209573"/>
                  </a:lnTo>
                  <a:lnTo>
                    <a:pt x="547675" y="195783"/>
                  </a:lnTo>
                  <a:close/>
                  <a:moveTo>
                    <a:pt x="507934" y="8059"/>
                  </a:moveTo>
                  <a:lnTo>
                    <a:pt x="561213" y="22335"/>
                  </a:lnTo>
                  <a:lnTo>
                    <a:pt x="505178" y="178181"/>
                  </a:lnTo>
                  <a:lnTo>
                    <a:pt x="478538" y="171042"/>
                  </a:lnTo>
                  <a:close/>
                  <a:moveTo>
                    <a:pt x="391565" y="0"/>
                  </a:moveTo>
                  <a:lnTo>
                    <a:pt x="446722" y="1"/>
                  </a:lnTo>
                  <a:lnTo>
                    <a:pt x="432933" y="165038"/>
                  </a:lnTo>
                  <a:lnTo>
                    <a:pt x="405354" y="1650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DCF2A7C3-F33C-455B-A3F7-4A6DC9F031E1}"/>
              </a:ext>
            </a:extLst>
          </p:cNvPr>
          <p:cNvGrpSpPr/>
          <p:nvPr/>
        </p:nvGrpSpPr>
        <p:grpSpPr>
          <a:xfrm>
            <a:off x="6058044" y="4782999"/>
            <a:ext cx="1556264" cy="1556262"/>
            <a:chOff x="6058044" y="4782999"/>
            <a:chExt cx="1556264" cy="1556262"/>
          </a:xfrm>
        </p:grpSpPr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0428DF23-CB49-49F3-9CE0-7A5D2F8A5220}"/>
                </a:ext>
              </a:extLst>
            </p:cNvPr>
            <p:cNvSpPr/>
            <p:nvPr/>
          </p:nvSpPr>
          <p:spPr bwMode="auto">
            <a:xfrm rot="16200000" flipH="1">
              <a:off x="6342787" y="4809754"/>
              <a:ext cx="986779" cy="1493822"/>
            </a:xfrm>
            <a:custGeom>
              <a:avLst/>
              <a:gdLst>
                <a:gd name="connsiteX0" fmla="*/ 3103 w 986779"/>
                <a:gd name="connsiteY0" fmla="*/ 187528 h 1493822"/>
                <a:gd name="connsiteX1" fmla="*/ 235688 w 986779"/>
                <a:gd name="connsiteY1" fmla="*/ 427872 h 1493822"/>
                <a:gd name="connsiteX2" fmla="*/ 751090 w 986779"/>
                <a:gd name="connsiteY2" fmla="*/ 427872 h 1493822"/>
                <a:gd name="connsiteX3" fmla="*/ 983676 w 986779"/>
                <a:gd name="connsiteY3" fmla="*/ 187528 h 1493822"/>
                <a:gd name="connsiteX4" fmla="*/ 910994 w 986779"/>
                <a:gd name="connsiteY4" fmla="*/ 127561 h 1493822"/>
                <a:gd name="connsiteX5" fmla="*/ 493389 w 986779"/>
                <a:gd name="connsiteY5" fmla="*/ 0 h 1493822"/>
                <a:gd name="connsiteX6" fmla="*/ 75784 w 986779"/>
                <a:gd name="connsiteY6" fmla="*/ 127561 h 1493822"/>
                <a:gd name="connsiteX7" fmla="*/ 0 w 986779"/>
                <a:gd name="connsiteY7" fmla="*/ 1303734 h 1493822"/>
                <a:gd name="connsiteX8" fmla="*/ 75784 w 986779"/>
                <a:gd name="connsiteY8" fmla="*/ 1366262 h 1493822"/>
                <a:gd name="connsiteX9" fmla="*/ 493389 w 986779"/>
                <a:gd name="connsiteY9" fmla="*/ 1493822 h 1493822"/>
                <a:gd name="connsiteX10" fmla="*/ 910994 w 986779"/>
                <a:gd name="connsiteY10" fmla="*/ 1366261 h 1493822"/>
                <a:gd name="connsiteX11" fmla="*/ 986779 w 986779"/>
                <a:gd name="connsiteY11" fmla="*/ 1303734 h 1493822"/>
                <a:gd name="connsiteX12" fmla="*/ 735219 w 986779"/>
                <a:gd name="connsiteY12" fmla="*/ 1051708 h 1493822"/>
                <a:gd name="connsiteX13" fmla="*/ 251559 w 986779"/>
                <a:gd name="connsiteY13" fmla="*/ 1051708 h 1493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86779" h="1493822">
                  <a:moveTo>
                    <a:pt x="3103" y="187528"/>
                  </a:moveTo>
                  <a:lnTo>
                    <a:pt x="235688" y="427872"/>
                  </a:lnTo>
                  <a:lnTo>
                    <a:pt x="751090" y="427872"/>
                  </a:lnTo>
                  <a:lnTo>
                    <a:pt x="983676" y="187528"/>
                  </a:lnTo>
                  <a:lnTo>
                    <a:pt x="910994" y="127561"/>
                  </a:lnTo>
                  <a:cubicBezTo>
                    <a:pt x="791787" y="47025"/>
                    <a:pt x="648080" y="0"/>
                    <a:pt x="493389" y="0"/>
                  </a:cubicBezTo>
                  <a:cubicBezTo>
                    <a:pt x="338699" y="0"/>
                    <a:pt x="194992" y="47025"/>
                    <a:pt x="75784" y="127561"/>
                  </a:cubicBezTo>
                  <a:close/>
                  <a:moveTo>
                    <a:pt x="0" y="1303734"/>
                  </a:moveTo>
                  <a:lnTo>
                    <a:pt x="75784" y="1366262"/>
                  </a:lnTo>
                  <a:cubicBezTo>
                    <a:pt x="194992" y="1446797"/>
                    <a:pt x="338699" y="1493822"/>
                    <a:pt x="493389" y="1493822"/>
                  </a:cubicBezTo>
                  <a:cubicBezTo>
                    <a:pt x="648080" y="1493822"/>
                    <a:pt x="791787" y="1446797"/>
                    <a:pt x="910994" y="1366261"/>
                  </a:cubicBezTo>
                  <a:lnTo>
                    <a:pt x="986779" y="1303734"/>
                  </a:lnTo>
                  <a:lnTo>
                    <a:pt x="735219" y="1051708"/>
                  </a:lnTo>
                  <a:lnTo>
                    <a:pt x="251559" y="105170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&quot;禁止&quot;マーク 42">
              <a:extLst>
                <a:ext uri="{FF2B5EF4-FFF2-40B4-BE49-F238E27FC236}">
                  <a16:creationId xmlns:a16="http://schemas.microsoft.com/office/drawing/2014/main" id="{DD1F7195-86CF-4A88-85B5-FEC202912C00}"/>
                </a:ext>
              </a:extLst>
            </p:cNvPr>
            <p:cNvSpPr/>
            <p:nvPr/>
          </p:nvSpPr>
          <p:spPr bwMode="auto">
            <a:xfrm>
              <a:off x="6058044" y="4782999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73592889-FEAA-4489-8D60-83434AAEB7EE}"/>
                </a:ext>
              </a:extLst>
            </p:cNvPr>
            <p:cNvSpPr/>
            <p:nvPr/>
          </p:nvSpPr>
          <p:spPr bwMode="auto">
            <a:xfrm>
              <a:off x="6599870" y="4886324"/>
              <a:ext cx="431961" cy="33611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F4210A5F-2982-4C62-B90C-C9659EF6440D}"/>
                </a:ext>
              </a:extLst>
            </p:cNvPr>
            <p:cNvSpPr/>
            <p:nvPr/>
          </p:nvSpPr>
          <p:spPr bwMode="auto">
            <a:xfrm>
              <a:off x="6409133" y="4802891"/>
              <a:ext cx="812058" cy="1531506"/>
            </a:xfrm>
            <a:custGeom>
              <a:avLst/>
              <a:gdLst>
                <a:gd name="connsiteX0" fmla="*/ 932522 w 1019962"/>
                <a:gd name="connsiteY0" fmla="*/ 352803 h 1923605"/>
                <a:gd name="connsiteX1" fmla="*/ 953184 w 1019962"/>
                <a:gd name="connsiteY1" fmla="*/ 354091 h 1923605"/>
                <a:gd name="connsiteX2" fmla="*/ 983717 w 1019962"/>
                <a:gd name="connsiteY2" fmla="*/ 406975 h 1923605"/>
                <a:gd name="connsiteX3" fmla="*/ 930833 w 1019962"/>
                <a:gd name="connsiteY3" fmla="*/ 437507 h 1923605"/>
                <a:gd name="connsiteX4" fmla="*/ 849167 w 1019962"/>
                <a:gd name="connsiteY4" fmla="*/ 370394 h 1923605"/>
                <a:gd name="connsiteX5" fmla="*/ 932522 w 1019962"/>
                <a:gd name="connsiteY5" fmla="*/ 352803 h 1923605"/>
                <a:gd name="connsiteX6" fmla="*/ 666816 w 1019962"/>
                <a:gd name="connsiteY6" fmla="*/ 268022 h 1923605"/>
                <a:gd name="connsiteX7" fmla="*/ 702733 w 1019962"/>
                <a:gd name="connsiteY7" fmla="*/ 308323 h 1923605"/>
                <a:gd name="connsiteX8" fmla="*/ 666816 w 1019962"/>
                <a:gd name="connsiteY8" fmla="*/ 348624 h 1923605"/>
                <a:gd name="connsiteX9" fmla="*/ 630899 w 1019962"/>
                <a:gd name="connsiteY9" fmla="*/ 308323 h 1923605"/>
                <a:gd name="connsiteX10" fmla="*/ 666816 w 1019962"/>
                <a:gd name="connsiteY10" fmla="*/ 268022 h 1923605"/>
                <a:gd name="connsiteX11" fmla="*/ 362016 w 1019962"/>
                <a:gd name="connsiteY11" fmla="*/ 268022 h 1923605"/>
                <a:gd name="connsiteX12" fmla="*/ 397933 w 1019962"/>
                <a:gd name="connsiteY12" fmla="*/ 308323 h 1923605"/>
                <a:gd name="connsiteX13" fmla="*/ 362016 w 1019962"/>
                <a:gd name="connsiteY13" fmla="*/ 348624 h 1923605"/>
                <a:gd name="connsiteX14" fmla="*/ 326099 w 1019962"/>
                <a:gd name="connsiteY14" fmla="*/ 308323 h 1923605"/>
                <a:gd name="connsiteX15" fmla="*/ 362016 w 1019962"/>
                <a:gd name="connsiteY15" fmla="*/ 268022 h 1923605"/>
                <a:gd name="connsiteX16" fmla="*/ 665971 w 1019962"/>
                <a:gd name="connsiteY16" fmla="*/ 258623 h 1923605"/>
                <a:gd name="connsiteX17" fmla="*/ 563802 w 1019962"/>
                <a:gd name="connsiteY17" fmla="*/ 314024 h 1923605"/>
                <a:gd name="connsiteX18" fmla="*/ 665971 w 1019962"/>
                <a:gd name="connsiteY18" fmla="*/ 369425 h 1923605"/>
                <a:gd name="connsiteX19" fmla="*/ 768140 w 1019962"/>
                <a:gd name="connsiteY19" fmla="*/ 314024 h 1923605"/>
                <a:gd name="connsiteX20" fmla="*/ 665971 w 1019962"/>
                <a:gd name="connsiteY20" fmla="*/ 258623 h 1923605"/>
                <a:gd name="connsiteX21" fmla="*/ 358790 w 1019962"/>
                <a:gd name="connsiteY21" fmla="*/ 258623 h 1923605"/>
                <a:gd name="connsiteX22" fmla="*/ 256621 w 1019962"/>
                <a:gd name="connsiteY22" fmla="*/ 314024 h 1923605"/>
                <a:gd name="connsiteX23" fmla="*/ 358790 w 1019962"/>
                <a:gd name="connsiteY23" fmla="*/ 369425 h 1923605"/>
                <a:gd name="connsiteX24" fmla="*/ 460959 w 1019962"/>
                <a:gd name="connsiteY24" fmla="*/ 314024 h 1923605"/>
                <a:gd name="connsiteX25" fmla="*/ 358790 w 1019962"/>
                <a:gd name="connsiteY25" fmla="*/ 258623 h 1923605"/>
                <a:gd name="connsiteX26" fmla="*/ 46610 w 1019962"/>
                <a:gd name="connsiteY26" fmla="*/ 206422 h 1923605"/>
                <a:gd name="connsiteX27" fmla="*/ 68022 w 1019962"/>
                <a:gd name="connsiteY27" fmla="*/ 207764 h 1923605"/>
                <a:gd name="connsiteX28" fmla="*/ 170204 w 1019962"/>
                <a:gd name="connsiteY28" fmla="*/ 291737 h 1923605"/>
                <a:gd name="connsiteX29" fmla="*/ 40056 w 1019962"/>
                <a:gd name="connsiteY29" fmla="*/ 312135 h 1923605"/>
                <a:gd name="connsiteX30" fmla="*/ 1854 w 1019962"/>
                <a:gd name="connsiteY30" fmla="*/ 245966 h 1923605"/>
                <a:gd name="connsiteX31" fmla="*/ 46610 w 1019962"/>
                <a:gd name="connsiteY31" fmla="*/ 206422 h 1923605"/>
                <a:gd name="connsiteX32" fmla="*/ 959249 w 1019962"/>
                <a:gd name="connsiteY32" fmla="*/ 194579 h 1923605"/>
                <a:gd name="connsiteX33" fmla="*/ 1012715 w 1019962"/>
                <a:gd name="connsiteY33" fmla="*/ 221192 h 1923605"/>
                <a:gd name="connsiteX34" fmla="*/ 992940 w 1019962"/>
                <a:gd name="connsiteY34" fmla="*/ 294994 h 1923605"/>
                <a:gd name="connsiteX35" fmla="*/ 861309 w 1019962"/>
                <a:gd name="connsiteY35" fmla="*/ 307869 h 1923605"/>
                <a:gd name="connsiteX36" fmla="*/ 938914 w 1019962"/>
                <a:gd name="connsiteY36" fmla="*/ 201417 h 1923605"/>
                <a:gd name="connsiteX37" fmla="*/ 959249 w 1019962"/>
                <a:gd name="connsiteY37" fmla="*/ 194579 h 1923605"/>
                <a:gd name="connsiteX38" fmla="*/ 143933 w 1019962"/>
                <a:gd name="connsiteY38" fmla="*/ 98229 h 1923605"/>
                <a:gd name="connsiteX39" fmla="*/ 168037 w 1019962"/>
                <a:gd name="connsiteY39" fmla="*/ 116725 h 1923605"/>
                <a:gd name="connsiteX40" fmla="*/ 177498 w 1019962"/>
                <a:gd name="connsiteY40" fmla="*/ 213446 h 1923605"/>
                <a:gd name="connsiteX41" fmla="*/ 99278 w 1019962"/>
                <a:gd name="connsiteY41" fmla="*/ 156423 h 1923605"/>
                <a:gd name="connsiteX42" fmla="*/ 113809 w 1019962"/>
                <a:gd name="connsiteY42" fmla="*/ 102194 h 1923605"/>
                <a:gd name="connsiteX43" fmla="*/ 143933 w 1019962"/>
                <a:gd name="connsiteY43" fmla="*/ 98229 h 1923605"/>
                <a:gd name="connsiteX44" fmla="*/ 516960 w 1019962"/>
                <a:gd name="connsiteY44" fmla="*/ 0 h 1923605"/>
                <a:gd name="connsiteX45" fmla="*/ 804731 w 1019962"/>
                <a:gd name="connsiteY45" fmla="*/ 331798 h 1923605"/>
                <a:gd name="connsiteX46" fmla="*/ 628974 w 1019962"/>
                <a:gd name="connsiteY46" fmla="*/ 637522 h 1923605"/>
                <a:gd name="connsiteX47" fmla="*/ 581085 w 1019962"/>
                <a:gd name="connsiteY47" fmla="*/ 654662 h 1923605"/>
                <a:gd name="connsiteX48" fmla="*/ 589009 w 1019962"/>
                <a:gd name="connsiteY48" fmla="*/ 686358 h 1923605"/>
                <a:gd name="connsiteX49" fmla="*/ 633645 w 1019962"/>
                <a:gd name="connsiteY49" fmla="*/ 695370 h 1923605"/>
                <a:gd name="connsiteX50" fmla="*/ 655285 w 1019962"/>
                <a:gd name="connsiteY50" fmla="*/ 708499 h 1923605"/>
                <a:gd name="connsiteX51" fmla="*/ 660203 w 1019962"/>
                <a:gd name="connsiteY51" fmla="*/ 709147 h 1923605"/>
                <a:gd name="connsiteX52" fmla="*/ 937494 w 1019962"/>
                <a:gd name="connsiteY52" fmla="*/ 869242 h 1923605"/>
                <a:gd name="connsiteX53" fmla="*/ 963764 w 1019962"/>
                <a:gd name="connsiteY53" fmla="*/ 922018 h 1923605"/>
                <a:gd name="connsiteX54" fmla="*/ 958927 w 1019962"/>
                <a:gd name="connsiteY54" fmla="*/ 936404 h 1923605"/>
                <a:gd name="connsiteX55" fmla="*/ 958526 w 1019962"/>
                <a:gd name="connsiteY55" fmla="*/ 938461 h 1923605"/>
                <a:gd name="connsiteX56" fmla="*/ 957936 w 1019962"/>
                <a:gd name="connsiteY56" fmla="*/ 939350 h 1923605"/>
                <a:gd name="connsiteX57" fmla="*/ 957014 w 1019962"/>
                <a:gd name="connsiteY57" fmla="*/ 942091 h 1923605"/>
                <a:gd name="connsiteX58" fmla="*/ 957014 w 1019962"/>
                <a:gd name="connsiteY58" fmla="*/ 942089 h 1923605"/>
                <a:gd name="connsiteX59" fmla="*/ 955185 w 1019962"/>
                <a:gd name="connsiteY59" fmla="*/ 943492 h 1923605"/>
                <a:gd name="connsiteX60" fmla="*/ 946812 w 1019962"/>
                <a:gd name="connsiteY60" fmla="*/ 956102 h 1923605"/>
                <a:gd name="connsiteX61" fmla="*/ 807670 w 1019962"/>
                <a:gd name="connsiteY61" fmla="*/ 1095244 h 1923605"/>
                <a:gd name="connsiteX62" fmla="*/ 732251 w 1019962"/>
                <a:gd name="connsiteY62" fmla="*/ 1095244 h 1923605"/>
                <a:gd name="connsiteX63" fmla="*/ 732251 w 1019962"/>
                <a:gd name="connsiteY63" fmla="*/ 1019825 h 1923605"/>
                <a:gd name="connsiteX64" fmla="*/ 824764 w 1019962"/>
                <a:gd name="connsiteY64" fmla="*/ 927314 h 1923605"/>
                <a:gd name="connsiteX65" fmla="*/ 716624 w 1019962"/>
                <a:gd name="connsiteY65" fmla="*/ 864880 h 1923605"/>
                <a:gd name="connsiteX66" fmla="*/ 716624 w 1019962"/>
                <a:gd name="connsiteY66" fmla="*/ 1278513 h 1923605"/>
                <a:gd name="connsiteX67" fmla="*/ 715294 w 1019962"/>
                <a:gd name="connsiteY67" fmla="*/ 1285102 h 1923605"/>
                <a:gd name="connsiteX68" fmla="*/ 777206 w 1019962"/>
                <a:gd name="connsiteY68" fmla="*/ 1651329 h 1923605"/>
                <a:gd name="connsiteX69" fmla="*/ 673590 w 1019962"/>
                <a:gd name="connsiteY69" fmla="*/ 1679093 h 1923605"/>
                <a:gd name="connsiteX70" fmla="*/ 575118 w 1019962"/>
                <a:gd name="connsiteY70" fmla="*/ 1414376 h 1923605"/>
                <a:gd name="connsiteX71" fmla="*/ 558875 w 1019962"/>
                <a:gd name="connsiteY71" fmla="*/ 1414376 h 1923605"/>
                <a:gd name="connsiteX72" fmla="*/ 646161 w 1019962"/>
                <a:gd name="connsiteY72" fmla="*/ 1895841 h 1923605"/>
                <a:gd name="connsiteX73" fmla="*/ 542544 w 1019962"/>
                <a:gd name="connsiteY73" fmla="*/ 1923605 h 1923605"/>
                <a:gd name="connsiteX74" fmla="*/ 332766 w 1019962"/>
                <a:gd name="connsiteY74" fmla="*/ 1338503 h 1923605"/>
                <a:gd name="connsiteX75" fmla="*/ 327975 w 1019962"/>
                <a:gd name="connsiteY75" fmla="*/ 1331397 h 1923605"/>
                <a:gd name="connsiteX76" fmla="*/ 325084 w 1019962"/>
                <a:gd name="connsiteY76" fmla="*/ 1317076 h 1923605"/>
                <a:gd name="connsiteX77" fmla="*/ 322761 w 1019962"/>
                <a:gd name="connsiteY77" fmla="*/ 1310598 h 1923605"/>
                <a:gd name="connsiteX78" fmla="*/ 323724 w 1019962"/>
                <a:gd name="connsiteY78" fmla="*/ 1310340 h 1923605"/>
                <a:gd name="connsiteX79" fmla="*/ 317298 w 1019962"/>
                <a:gd name="connsiteY79" fmla="*/ 1278513 h 1923605"/>
                <a:gd name="connsiteX80" fmla="*/ 317298 w 1019962"/>
                <a:gd name="connsiteY80" fmla="*/ 915109 h 1923605"/>
                <a:gd name="connsiteX81" fmla="*/ 204016 w 1019962"/>
                <a:gd name="connsiteY81" fmla="*/ 1028390 h 1923605"/>
                <a:gd name="connsiteX82" fmla="*/ 166307 w 1019962"/>
                <a:gd name="connsiteY82" fmla="*/ 1044010 h 1923605"/>
                <a:gd name="connsiteX83" fmla="*/ 157455 w 1019962"/>
                <a:gd name="connsiteY83" fmla="*/ 1040344 h 1923605"/>
                <a:gd name="connsiteX84" fmla="*/ 141905 w 1019962"/>
                <a:gd name="connsiteY84" fmla="*/ 1042391 h 1923605"/>
                <a:gd name="connsiteX85" fmla="*/ 141906 w 1019962"/>
                <a:gd name="connsiteY85" fmla="*/ 1042390 h 1923605"/>
                <a:gd name="connsiteX86" fmla="*/ 104197 w 1019962"/>
                <a:gd name="connsiteY86" fmla="*/ 977076 h 1923605"/>
                <a:gd name="connsiteX87" fmla="*/ 187068 w 1019962"/>
                <a:gd name="connsiteY87" fmla="*/ 667798 h 1923605"/>
                <a:gd name="connsiteX88" fmla="*/ 252382 w 1019962"/>
                <a:gd name="connsiteY88" fmla="*/ 630089 h 1923605"/>
                <a:gd name="connsiteX89" fmla="*/ 290091 w 1019962"/>
                <a:gd name="connsiteY89" fmla="*/ 695403 h 1923605"/>
                <a:gd name="connsiteX90" fmla="*/ 254924 w 1019962"/>
                <a:gd name="connsiteY90" fmla="*/ 826647 h 1923605"/>
                <a:gd name="connsiteX91" fmla="*/ 355006 w 1019962"/>
                <a:gd name="connsiteY91" fmla="*/ 726565 h 1923605"/>
                <a:gd name="connsiteX92" fmla="*/ 358017 w 1019962"/>
                <a:gd name="connsiteY92" fmla="*/ 725318 h 1923605"/>
                <a:gd name="connsiteX93" fmla="*/ 366740 w 1019962"/>
                <a:gd name="connsiteY93" fmla="*/ 715718 h 1923605"/>
                <a:gd name="connsiteX94" fmla="*/ 400277 w 1019962"/>
                <a:gd name="connsiteY94" fmla="*/ 695370 h 1923605"/>
                <a:gd name="connsiteX95" fmla="*/ 444913 w 1019962"/>
                <a:gd name="connsiteY95" fmla="*/ 686358 h 1923605"/>
                <a:gd name="connsiteX96" fmla="*/ 452837 w 1019962"/>
                <a:gd name="connsiteY96" fmla="*/ 654662 h 1923605"/>
                <a:gd name="connsiteX97" fmla="*/ 404947 w 1019962"/>
                <a:gd name="connsiteY97" fmla="*/ 637522 h 1923605"/>
                <a:gd name="connsiteX98" fmla="*/ 229189 w 1019962"/>
                <a:gd name="connsiteY98" fmla="*/ 331798 h 1923605"/>
                <a:gd name="connsiteX99" fmla="*/ 516960 w 1019962"/>
                <a:gd name="connsiteY99" fmla="*/ 0 h 1923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1019962" h="1923605">
                  <a:moveTo>
                    <a:pt x="932522" y="352803"/>
                  </a:moveTo>
                  <a:cubicBezTo>
                    <a:pt x="940405" y="352248"/>
                    <a:pt x="947426" y="352548"/>
                    <a:pt x="953184" y="354091"/>
                  </a:cubicBezTo>
                  <a:cubicBezTo>
                    <a:pt x="976219" y="360263"/>
                    <a:pt x="989889" y="383940"/>
                    <a:pt x="983717" y="406975"/>
                  </a:cubicBezTo>
                  <a:cubicBezTo>
                    <a:pt x="977545" y="430010"/>
                    <a:pt x="953868" y="443679"/>
                    <a:pt x="930833" y="437507"/>
                  </a:cubicBezTo>
                  <a:cubicBezTo>
                    <a:pt x="907798" y="431335"/>
                    <a:pt x="875635" y="395835"/>
                    <a:pt x="849167" y="370394"/>
                  </a:cubicBezTo>
                  <a:cubicBezTo>
                    <a:pt x="877477" y="363822"/>
                    <a:pt x="908875" y="354466"/>
                    <a:pt x="932522" y="352803"/>
                  </a:cubicBezTo>
                  <a:close/>
                  <a:moveTo>
                    <a:pt x="666816" y="268022"/>
                  </a:moveTo>
                  <a:cubicBezTo>
                    <a:pt x="686652" y="268022"/>
                    <a:pt x="702733" y="286065"/>
                    <a:pt x="702733" y="308323"/>
                  </a:cubicBezTo>
                  <a:cubicBezTo>
                    <a:pt x="702733" y="330581"/>
                    <a:pt x="686652" y="348624"/>
                    <a:pt x="666816" y="348624"/>
                  </a:cubicBezTo>
                  <a:cubicBezTo>
                    <a:pt x="646980" y="348624"/>
                    <a:pt x="630899" y="330581"/>
                    <a:pt x="630899" y="308323"/>
                  </a:cubicBezTo>
                  <a:cubicBezTo>
                    <a:pt x="630899" y="286065"/>
                    <a:pt x="646980" y="268022"/>
                    <a:pt x="666816" y="268022"/>
                  </a:cubicBezTo>
                  <a:close/>
                  <a:moveTo>
                    <a:pt x="362016" y="268022"/>
                  </a:moveTo>
                  <a:cubicBezTo>
                    <a:pt x="381852" y="268022"/>
                    <a:pt x="397933" y="286065"/>
                    <a:pt x="397933" y="308323"/>
                  </a:cubicBezTo>
                  <a:cubicBezTo>
                    <a:pt x="397933" y="330581"/>
                    <a:pt x="381852" y="348624"/>
                    <a:pt x="362016" y="348624"/>
                  </a:cubicBezTo>
                  <a:cubicBezTo>
                    <a:pt x="342180" y="348624"/>
                    <a:pt x="326099" y="330581"/>
                    <a:pt x="326099" y="308323"/>
                  </a:cubicBezTo>
                  <a:cubicBezTo>
                    <a:pt x="326099" y="286065"/>
                    <a:pt x="342180" y="268022"/>
                    <a:pt x="362016" y="268022"/>
                  </a:cubicBezTo>
                  <a:close/>
                  <a:moveTo>
                    <a:pt x="665971" y="258623"/>
                  </a:moveTo>
                  <a:cubicBezTo>
                    <a:pt x="609545" y="258623"/>
                    <a:pt x="563802" y="283427"/>
                    <a:pt x="563802" y="314024"/>
                  </a:cubicBezTo>
                  <a:cubicBezTo>
                    <a:pt x="563802" y="344621"/>
                    <a:pt x="609545" y="369425"/>
                    <a:pt x="665971" y="369425"/>
                  </a:cubicBezTo>
                  <a:cubicBezTo>
                    <a:pt x="722397" y="369425"/>
                    <a:pt x="768140" y="344621"/>
                    <a:pt x="768140" y="314024"/>
                  </a:cubicBezTo>
                  <a:cubicBezTo>
                    <a:pt x="768140" y="283427"/>
                    <a:pt x="722397" y="258623"/>
                    <a:pt x="665971" y="258623"/>
                  </a:cubicBezTo>
                  <a:close/>
                  <a:moveTo>
                    <a:pt x="358790" y="258623"/>
                  </a:moveTo>
                  <a:cubicBezTo>
                    <a:pt x="302364" y="258623"/>
                    <a:pt x="256621" y="283427"/>
                    <a:pt x="256621" y="314024"/>
                  </a:cubicBezTo>
                  <a:cubicBezTo>
                    <a:pt x="256621" y="344621"/>
                    <a:pt x="302364" y="369425"/>
                    <a:pt x="358790" y="369425"/>
                  </a:cubicBezTo>
                  <a:cubicBezTo>
                    <a:pt x="415216" y="369425"/>
                    <a:pt x="460959" y="344621"/>
                    <a:pt x="460959" y="314024"/>
                  </a:cubicBezTo>
                  <a:cubicBezTo>
                    <a:pt x="460959" y="283427"/>
                    <a:pt x="415216" y="258623"/>
                    <a:pt x="358790" y="258623"/>
                  </a:cubicBezTo>
                  <a:close/>
                  <a:moveTo>
                    <a:pt x="46610" y="206422"/>
                  </a:moveTo>
                  <a:cubicBezTo>
                    <a:pt x="53561" y="205454"/>
                    <a:pt x="60817" y="205833"/>
                    <a:pt x="68022" y="207764"/>
                  </a:cubicBezTo>
                  <a:cubicBezTo>
                    <a:pt x="96843" y="215487"/>
                    <a:pt x="137086" y="259905"/>
                    <a:pt x="170204" y="291737"/>
                  </a:cubicBezTo>
                  <a:cubicBezTo>
                    <a:pt x="122975" y="302701"/>
                    <a:pt x="68877" y="319858"/>
                    <a:pt x="40056" y="312135"/>
                  </a:cubicBezTo>
                  <a:cubicBezTo>
                    <a:pt x="11235" y="304412"/>
                    <a:pt x="-5869" y="274788"/>
                    <a:pt x="1854" y="245966"/>
                  </a:cubicBezTo>
                  <a:cubicBezTo>
                    <a:pt x="7646" y="224351"/>
                    <a:pt x="25757" y="209326"/>
                    <a:pt x="46610" y="206422"/>
                  </a:cubicBezTo>
                  <a:close/>
                  <a:moveTo>
                    <a:pt x="959249" y="194579"/>
                  </a:moveTo>
                  <a:cubicBezTo>
                    <a:pt x="980143" y="191987"/>
                    <a:pt x="1001526" y="201812"/>
                    <a:pt x="1012715" y="221192"/>
                  </a:cubicBezTo>
                  <a:cubicBezTo>
                    <a:pt x="1027634" y="247033"/>
                    <a:pt x="1018781" y="280075"/>
                    <a:pt x="992940" y="294994"/>
                  </a:cubicBezTo>
                  <a:cubicBezTo>
                    <a:pt x="967100" y="309913"/>
                    <a:pt x="907235" y="306960"/>
                    <a:pt x="861309" y="307869"/>
                  </a:cubicBezTo>
                  <a:cubicBezTo>
                    <a:pt x="886952" y="266721"/>
                    <a:pt x="913073" y="216336"/>
                    <a:pt x="938914" y="201417"/>
                  </a:cubicBezTo>
                  <a:cubicBezTo>
                    <a:pt x="945374" y="197688"/>
                    <a:pt x="952284" y="195444"/>
                    <a:pt x="959249" y="194579"/>
                  </a:cubicBezTo>
                  <a:close/>
                  <a:moveTo>
                    <a:pt x="143933" y="98229"/>
                  </a:moveTo>
                  <a:cubicBezTo>
                    <a:pt x="153746" y="100858"/>
                    <a:pt x="162556" y="107231"/>
                    <a:pt x="168037" y="116725"/>
                  </a:cubicBezTo>
                  <a:cubicBezTo>
                    <a:pt x="179000" y="135712"/>
                    <a:pt x="176830" y="179700"/>
                    <a:pt x="177498" y="213446"/>
                  </a:cubicBezTo>
                  <a:cubicBezTo>
                    <a:pt x="147263" y="194604"/>
                    <a:pt x="110241" y="175410"/>
                    <a:pt x="99278" y="156423"/>
                  </a:cubicBezTo>
                  <a:cubicBezTo>
                    <a:pt x="88316" y="137436"/>
                    <a:pt x="94822" y="113157"/>
                    <a:pt x="113809" y="102194"/>
                  </a:cubicBezTo>
                  <a:cubicBezTo>
                    <a:pt x="123303" y="96713"/>
                    <a:pt x="134119" y="95599"/>
                    <a:pt x="143933" y="98229"/>
                  </a:cubicBezTo>
                  <a:close/>
                  <a:moveTo>
                    <a:pt x="516960" y="0"/>
                  </a:moveTo>
                  <a:cubicBezTo>
                    <a:pt x="675892" y="0"/>
                    <a:pt x="804731" y="148551"/>
                    <a:pt x="804731" y="331798"/>
                  </a:cubicBezTo>
                  <a:cubicBezTo>
                    <a:pt x="804731" y="469234"/>
                    <a:pt x="732259" y="587152"/>
                    <a:pt x="628974" y="637522"/>
                  </a:cubicBezTo>
                  <a:lnTo>
                    <a:pt x="581085" y="654662"/>
                  </a:lnTo>
                  <a:lnTo>
                    <a:pt x="589009" y="686358"/>
                  </a:lnTo>
                  <a:lnTo>
                    <a:pt x="633645" y="695370"/>
                  </a:lnTo>
                  <a:lnTo>
                    <a:pt x="655285" y="708499"/>
                  </a:lnTo>
                  <a:lnTo>
                    <a:pt x="660203" y="709147"/>
                  </a:lnTo>
                  <a:cubicBezTo>
                    <a:pt x="752634" y="762512"/>
                    <a:pt x="845063" y="815877"/>
                    <a:pt x="937494" y="869242"/>
                  </a:cubicBezTo>
                  <a:cubicBezTo>
                    <a:pt x="956625" y="880287"/>
                    <a:pt x="966323" y="901394"/>
                    <a:pt x="963764" y="922018"/>
                  </a:cubicBezTo>
                  <a:lnTo>
                    <a:pt x="958927" y="936404"/>
                  </a:lnTo>
                  <a:lnTo>
                    <a:pt x="958526" y="938461"/>
                  </a:lnTo>
                  <a:lnTo>
                    <a:pt x="957936" y="939350"/>
                  </a:lnTo>
                  <a:lnTo>
                    <a:pt x="957014" y="942091"/>
                  </a:lnTo>
                  <a:lnTo>
                    <a:pt x="957014" y="942089"/>
                  </a:lnTo>
                  <a:lnTo>
                    <a:pt x="955185" y="943492"/>
                  </a:lnTo>
                  <a:lnTo>
                    <a:pt x="946812" y="956102"/>
                  </a:lnTo>
                  <a:lnTo>
                    <a:pt x="807670" y="1095244"/>
                  </a:lnTo>
                  <a:cubicBezTo>
                    <a:pt x="786843" y="1116070"/>
                    <a:pt x="753078" y="1116070"/>
                    <a:pt x="732251" y="1095244"/>
                  </a:cubicBezTo>
                  <a:cubicBezTo>
                    <a:pt x="711425" y="1074418"/>
                    <a:pt x="711425" y="1040652"/>
                    <a:pt x="732251" y="1019825"/>
                  </a:cubicBezTo>
                  <a:lnTo>
                    <a:pt x="824764" y="927314"/>
                  </a:lnTo>
                  <a:lnTo>
                    <a:pt x="716624" y="864880"/>
                  </a:lnTo>
                  <a:lnTo>
                    <a:pt x="716624" y="1278513"/>
                  </a:lnTo>
                  <a:lnTo>
                    <a:pt x="715294" y="1285102"/>
                  </a:lnTo>
                  <a:lnTo>
                    <a:pt x="777206" y="1651329"/>
                  </a:lnTo>
                  <a:lnTo>
                    <a:pt x="673590" y="1679093"/>
                  </a:lnTo>
                  <a:lnTo>
                    <a:pt x="575118" y="1414376"/>
                  </a:lnTo>
                  <a:lnTo>
                    <a:pt x="558875" y="1414376"/>
                  </a:lnTo>
                  <a:lnTo>
                    <a:pt x="646161" y="1895841"/>
                  </a:lnTo>
                  <a:lnTo>
                    <a:pt x="542544" y="1923605"/>
                  </a:lnTo>
                  <a:lnTo>
                    <a:pt x="332766" y="1338503"/>
                  </a:lnTo>
                  <a:lnTo>
                    <a:pt x="327975" y="1331397"/>
                  </a:lnTo>
                  <a:lnTo>
                    <a:pt x="325084" y="1317076"/>
                  </a:lnTo>
                  <a:lnTo>
                    <a:pt x="322761" y="1310598"/>
                  </a:lnTo>
                  <a:lnTo>
                    <a:pt x="323724" y="1310340"/>
                  </a:lnTo>
                  <a:lnTo>
                    <a:pt x="317298" y="1278513"/>
                  </a:lnTo>
                  <a:lnTo>
                    <a:pt x="317298" y="915109"/>
                  </a:lnTo>
                  <a:lnTo>
                    <a:pt x="204016" y="1028390"/>
                  </a:lnTo>
                  <a:cubicBezTo>
                    <a:pt x="193603" y="1038804"/>
                    <a:pt x="179955" y="1044010"/>
                    <a:pt x="166307" y="1044010"/>
                  </a:cubicBezTo>
                  <a:lnTo>
                    <a:pt x="157455" y="1040344"/>
                  </a:lnTo>
                  <a:lnTo>
                    <a:pt x="141905" y="1042391"/>
                  </a:lnTo>
                  <a:lnTo>
                    <a:pt x="141906" y="1042390"/>
                  </a:lnTo>
                  <a:cubicBezTo>
                    <a:pt x="113457" y="1034767"/>
                    <a:pt x="96574" y="1005525"/>
                    <a:pt x="104197" y="977076"/>
                  </a:cubicBezTo>
                  <a:lnTo>
                    <a:pt x="187068" y="667798"/>
                  </a:lnTo>
                  <a:cubicBezTo>
                    <a:pt x="194691" y="639348"/>
                    <a:pt x="223933" y="622466"/>
                    <a:pt x="252382" y="630089"/>
                  </a:cubicBezTo>
                  <a:cubicBezTo>
                    <a:pt x="280832" y="637712"/>
                    <a:pt x="297714" y="666954"/>
                    <a:pt x="290091" y="695403"/>
                  </a:cubicBezTo>
                  <a:lnTo>
                    <a:pt x="254924" y="826647"/>
                  </a:lnTo>
                  <a:lnTo>
                    <a:pt x="355006" y="726565"/>
                  </a:lnTo>
                  <a:lnTo>
                    <a:pt x="358017" y="725318"/>
                  </a:lnTo>
                  <a:lnTo>
                    <a:pt x="366740" y="715718"/>
                  </a:lnTo>
                  <a:cubicBezTo>
                    <a:pt x="376805" y="707412"/>
                    <a:pt x="388087" y="700527"/>
                    <a:pt x="400277" y="695370"/>
                  </a:cubicBezTo>
                  <a:lnTo>
                    <a:pt x="444913" y="686358"/>
                  </a:lnTo>
                  <a:lnTo>
                    <a:pt x="452837" y="654662"/>
                  </a:lnTo>
                  <a:lnTo>
                    <a:pt x="404947" y="637522"/>
                  </a:lnTo>
                  <a:cubicBezTo>
                    <a:pt x="301661" y="587152"/>
                    <a:pt x="229189" y="469234"/>
                    <a:pt x="229189" y="331798"/>
                  </a:cubicBezTo>
                  <a:cubicBezTo>
                    <a:pt x="229189" y="148551"/>
                    <a:pt x="358028" y="0"/>
                    <a:pt x="516960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r>
                <a:rPr kumimoji="1" lang="ja-JP" altLang="en-US" dirty="0"/>
                <a:t>　　　　　　　　　</a:t>
              </a:r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AFC43E2E-D15F-4354-AA0D-C2582796A597}"/>
              </a:ext>
            </a:extLst>
          </p:cNvPr>
          <p:cNvGrpSpPr/>
          <p:nvPr/>
        </p:nvGrpSpPr>
        <p:grpSpPr>
          <a:xfrm>
            <a:off x="7892419" y="2799433"/>
            <a:ext cx="1556264" cy="1556262"/>
            <a:chOff x="-3407019" y="-347877"/>
            <a:chExt cx="1556264" cy="1556262"/>
          </a:xfrm>
        </p:grpSpPr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274CAF3A-D4B7-43CE-8E12-7FFF93F0686E}"/>
                </a:ext>
              </a:extLst>
            </p:cNvPr>
            <p:cNvGrpSpPr/>
            <p:nvPr/>
          </p:nvGrpSpPr>
          <p:grpSpPr>
            <a:xfrm>
              <a:off x="-2871761" y="-219179"/>
              <a:ext cx="485748" cy="1313894"/>
              <a:chOff x="-2905660" y="-310872"/>
              <a:chExt cx="553546" cy="1497280"/>
            </a:xfrm>
          </p:grpSpPr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506F52B3-1609-4DBB-ADE6-45499341A4B2}"/>
                  </a:ext>
                </a:extLst>
              </p:cNvPr>
              <p:cNvSpPr/>
              <p:nvPr/>
            </p:nvSpPr>
            <p:spPr bwMode="auto">
              <a:xfrm>
                <a:off x="-2851062" y="-178402"/>
                <a:ext cx="422748" cy="226745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台形 49">
                <a:extLst>
                  <a:ext uri="{FF2B5EF4-FFF2-40B4-BE49-F238E27FC236}">
                    <a16:creationId xmlns:a16="http://schemas.microsoft.com/office/drawing/2014/main" id="{20766615-E584-4225-8E4F-F855FEB5FDC1}"/>
                  </a:ext>
                </a:extLst>
              </p:cNvPr>
              <p:cNvSpPr/>
              <p:nvPr/>
            </p:nvSpPr>
            <p:spPr bwMode="auto">
              <a:xfrm rot="10800000">
                <a:off x="-2749783" y="270327"/>
                <a:ext cx="221457" cy="168539"/>
              </a:xfrm>
              <a:prstGeom prst="trapezoid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FCB36582-259D-4C40-919E-EFF90A39732B}"/>
                  </a:ext>
                </a:extLst>
              </p:cNvPr>
              <p:cNvSpPr/>
              <p:nvPr/>
            </p:nvSpPr>
            <p:spPr bwMode="auto">
              <a:xfrm>
                <a:off x="-2905660" y="-310872"/>
                <a:ext cx="553546" cy="1497280"/>
              </a:xfrm>
              <a:custGeom>
                <a:avLst/>
                <a:gdLst>
                  <a:gd name="connsiteX0" fmla="*/ 236375 w 707918"/>
                  <a:gd name="connsiteY0" fmla="*/ 779267 h 1914837"/>
                  <a:gd name="connsiteX1" fmla="*/ 259986 w 707918"/>
                  <a:gd name="connsiteY1" fmla="*/ 873712 h 1914837"/>
                  <a:gd name="connsiteX2" fmla="*/ 261928 w 707918"/>
                  <a:gd name="connsiteY2" fmla="*/ 872591 h 1914837"/>
                  <a:gd name="connsiteX3" fmla="*/ 334159 w 707918"/>
                  <a:gd name="connsiteY3" fmla="*/ 891945 h 1914837"/>
                  <a:gd name="connsiteX4" fmla="*/ 340852 w 707918"/>
                  <a:gd name="connsiteY4" fmla="*/ 911848 h 1914837"/>
                  <a:gd name="connsiteX5" fmla="*/ 340067 w 707918"/>
                  <a:gd name="connsiteY5" fmla="*/ 923095 h 1914837"/>
                  <a:gd name="connsiteX6" fmla="*/ 409755 w 707918"/>
                  <a:gd name="connsiteY6" fmla="*/ 923095 h 1914837"/>
                  <a:gd name="connsiteX7" fmla="*/ 445712 w 707918"/>
                  <a:gd name="connsiteY7" fmla="*/ 779267 h 1914837"/>
                  <a:gd name="connsiteX8" fmla="*/ 491872 w 707918"/>
                  <a:gd name="connsiteY8" fmla="*/ 286251 h 1914837"/>
                  <a:gd name="connsiteX9" fmla="*/ 389703 w 707918"/>
                  <a:gd name="connsiteY9" fmla="*/ 314023 h 1914837"/>
                  <a:gd name="connsiteX10" fmla="*/ 452103 w 707918"/>
                  <a:gd name="connsiteY10" fmla="*/ 339613 h 1914837"/>
                  <a:gd name="connsiteX11" fmla="*/ 457497 w 707918"/>
                  <a:gd name="connsiteY11" fmla="*/ 339909 h 1914837"/>
                  <a:gd name="connsiteX12" fmla="*/ 467320 w 707918"/>
                  <a:gd name="connsiteY12" fmla="*/ 313298 h 1914837"/>
                  <a:gd name="connsiteX13" fmla="*/ 492717 w 707918"/>
                  <a:gd name="connsiteY13" fmla="*/ 301494 h 1914837"/>
                  <a:gd name="connsiteX14" fmla="*/ 518114 w 707918"/>
                  <a:gd name="connsiteY14" fmla="*/ 313298 h 1914837"/>
                  <a:gd name="connsiteX15" fmla="*/ 527904 w 707918"/>
                  <a:gd name="connsiteY15" fmla="*/ 339818 h 1914837"/>
                  <a:gd name="connsiteX16" fmla="*/ 531641 w 707918"/>
                  <a:gd name="connsiteY16" fmla="*/ 339613 h 1914837"/>
                  <a:gd name="connsiteX17" fmla="*/ 594041 w 707918"/>
                  <a:gd name="connsiteY17" fmla="*/ 314023 h 1914837"/>
                  <a:gd name="connsiteX18" fmla="*/ 491872 w 707918"/>
                  <a:gd name="connsiteY18" fmla="*/ 286251 h 1914837"/>
                  <a:gd name="connsiteX19" fmla="*/ 184691 w 707918"/>
                  <a:gd name="connsiteY19" fmla="*/ 286251 h 1914837"/>
                  <a:gd name="connsiteX20" fmla="*/ 82522 w 707918"/>
                  <a:gd name="connsiteY20" fmla="*/ 314023 h 1914837"/>
                  <a:gd name="connsiteX21" fmla="*/ 144922 w 707918"/>
                  <a:gd name="connsiteY21" fmla="*/ 339613 h 1914837"/>
                  <a:gd name="connsiteX22" fmla="*/ 152649 w 707918"/>
                  <a:gd name="connsiteY22" fmla="*/ 340037 h 1914837"/>
                  <a:gd name="connsiteX23" fmla="*/ 162520 w 707918"/>
                  <a:gd name="connsiteY23" fmla="*/ 313298 h 1914837"/>
                  <a:gd name="connsiteX24" fmla="*/ 187917 w 707918"/>
                  <a:gd name="connsiteY24" fmla="*/ 301494 h 1914837"/>
                  <a:gd name="connsiteX25" fmla="*/ 213314 w 707918"/>
                  <a:gd name="connsiteY25" fmla="*/ 313298 h 1914837"/>
                  <a:gd name="connsiteX26" fmla="*/ 223057 w 707918"/>
                  <a:gd name="connsiteY26" fmla="*/ 339690 h 1914837"/>
                  <a:gd name="connsiteX27" fmla="*/ 224459 w 707918"/>
                  <a:gd name="connsiteY27" fmla="*/ 339613 h 1914837"/>
                  <a:gd name="connsiteX28" fmla="*/ 286860 w 707918"/>
                  <a:gd name="connsiteY28" fmla="*/ 314023 h 1914837"/>
                  <a:gd name="connsiteX29" fmla="*/ 184691 w 707918"/>
                  <a:gd name="connsiteY29" fmla="*/ 286251 h 1914837"/>
                  <a:gd name="connsiteX30" fmla="*/ 342861 w 707918"/>
                  <a:gd name="connsiteY30" fmla="*/ 0 h 1914837"/>
                  <a:gd name="connsiteX31" fmla="*/ 630632 w 707918"/>
                  <a:gd name="connsiteY31" fmla="*/ 331798 h 1914837"/>
                  <a:gd name="connsiteX32" fmla="*/ 454875 w 707918"/>
                  <a:gd name="connsiteY32" fmla="*/ 637522 h 1914837"/>
                  <a:gd name="connsiteX33" fmla="*/ 406986 w 707918"/>
                  <a:gd name="connsiteY33" fmla="*/ 654662 h 1914837"/>
                  <a:gd name="connsiteX34" fmla="*/ 414910 w 707918"/>
                  <a:gd name="connsiteY34" fmla="*/ 686358 h 1914837"/>
                  <a:gd name="connsiteX35" fmla="*/ 459546 w 707918"/>
                  <a:gd name="connsiteY35" fmla="*/ 695370 h 1914837"/>
                  <a:gd name="connsiteX36" fmla="*/ 502732 w 707918"/>
                  <a:gd name="connsiteY36" fmla="*/ 724487 h 1914837"/>
                  <a:gd name="connsiteX37" fmla="*/ 528417 w 707918"/>
                  <a:gd name="connsiteY37" fmla="*/ 762582 h 1914837"/>
                  <a:gd name="connsiteX38" fmla="*/ 528487 w 707918"/>
                  <a:gd name="connsiteY38" fmla="*/ 762644 h 1914837"/>
                  <a:gd name="connsiteX39" fmla="*/ 528569 w 707918"/>
                  <a:gd name="connsiteY39" fmla="*/ 762808 h 1914837"/>
                  <a:gd name="connsiteX40" fmla="*/ 531848 w 707918"/>
                  <a:gd name="connsiteY40" fmla="*/ 767672 h 1914837"/>
                  <a:gd name="connsiteX41" fmla="*/ 532440 w 707918"/>
                  <a:gd name="connsiteY41" fmla="*/ 770601 h 1914837"/>
                  <a:gd name="connsiteX42" fmla="*/ 537908 w 707918"/>
                  <a:gd name="connsiteY42" fmla="*/ 781610 h 1914837"/>
                  <a:gd name="connsiteX43" fmla="*/ 698950 w 707918"/>
                  <a:gd name="connsiteY43" fmla="*/ 1382629 h 1914837"/>
                  <a:gd name="connsiteX44" fmla="*/ 693623 w 707918"/>
                  <a:gd name="connsiteY44" fmla="*/ 1423096 h 1914837"/>
                  <a:gd name="connsiteX45" fmla="*/ 668697 w 707918"/>
                  <a:gd name="connsiteY45" fmla="*/ 1442222 h 1914837"/>
                  <a:gd name="connsiteX46" fmla="*/ 668697 w 707918"/>
                  <a:gd name="connsiteY46" fmla="*/ 1481906 h 1914837"/>
                  <a:gd name="connsiteX47" fmla="*/ 684764 w 707918"/>
                  <a:gd name="connsiteY47" fmla="*/ 1481906 h 1914837"/>
                  <a:gd name="connsiteX48" fmla="*/ 707918 w 707918"/>
                  <a:gd name="connsiteY48" fmla="*/ 1808488 h 1914837"/>
                  <a:gd name="connsiteX49" fmla="*/ 588850 w 707918"/>
                  <a:gd name="connsiteY49" fmla="*/ 1808488 h 1914837"/>
                  <a:gd name="connsiteX50" fmla="*/ 612004 w 707918"/>
                  <a:gd name="connsiteY50" fmla="*/ 1481906 h 1914837"/>
                  <a:gd name="connsiteX51" fmla="*/ 628914 w 707918"/>
                  <a:gd name="connsiteY51" fmla="*/ 1481906 h 1914837"/>
                  <a:gd name="connsiteX52" fmla="*/ 628914 w 707918"/>
                  <a:gd name="connsiteY52" fmla="*/ 1443688 h 1914837"/>
                  <a:gd name="connsiteX53" fmla="*/ 620775 w 707918"/>
                  <a:gd name="connsiteY53" fmla="*/ 1442617 h 1914837"/>
                  <a:gd name="connsiteX54" fmla="*/ 595928 w 707918"/>
                  <a:gd name="connsiteY54" fmla="*/ 1410235 h 1914837"/>
                  <a:gd name="connsiteX55" fmla="*/ 542525 w 707918"/>
                  <a:gd name="connsiteY55" fmla="*/ 1210935 h 1914837"/>
                  <a:gd name="connsiteX56" fmla="*/ 542525 w 707918"/>
                  <a:gd name="connsiteY56" fmla="*/ 1278513 h 1914837"/>
                  <a:gd name="connsiteX57" fmla="*/ 531848 w 707918"/>
                  <a:gd name="connsiteY57" fmla="*/ 1331397 h 1914837"/>
                  <a:gd name="connsiteX58" fmla="*/ 528146 w 707918"/>
                  <a:gd name="connsiteY58" fmla="*/ 1336889 h 1914837"/>
                  <a:gd name="connsiteX59" fmla="*/ 481553 w 707918"/>
                  <a:gd name="connsiteY59" fmla="*/ 1806934 h 1914837"/>
                  <a:gd name="connsiteX60" fmla="*/ 374281 w 707918"/>
                  <a:gd name="connsiteY60" fmla="*/ 1806934 h 1914837"/>
                  <a:gd name="connsiteX61" fmla="*/ 345790 w 707918"/>
                  <a:gd name="connsiteY61" fmla="*/ 1519504 h 1914837"/>
                  <a:gd name="connsiteX62" fmla="*/ 313118 w 707918"/>
                  <a:gd name="connsiteY62" fmla="*/ 1914837 h 1914837"/>
                  <a:gd name="connsiteX63" fmla="*/ 205846 w 707918"/>
                  <a:gd name="connsiteY63" fmla="*/ 1914837 h 1914837"/>
                  <a:gd name="connsiteX64" fmla="*/ 158152 w 707918"/>
                  <a:gd name="connsiteY64" fmla="*/ 1337741 h 1914837"/>
                  <a:gd name="connsiteX65" fmla="*/ 153876 w 707918"/>
                  <a:gd name="connsiteY65" fmla="*/ 1331397 h 1914837"/>
                  <a:gd name="connsiteX66" fmla="*/ 143199 w 707918"/>
                  <a:gd name="connsiteY66" fmla="*/ 1278513 h 1914837"/>
                  <a:gd name="connsiteX67" fmla="*/ 143199 w 707918"/>
                  <a:gd name="connsiteY67" fmla="*/ 1063253 h 1914837"/>
                  <a:gd name="connsiteX68" fmla="*/ 79311 w 707918"/>
                  <a:gd name="connsiteY68" fmla="*/ 1100138 h 1914837"/>
                  <a:gd name="connsiteX69" fmla="*/ 67695 w 707918"/>
                  <a:gd name="connsiteY69" fmla="*/ 1101667 h 1914837"/>
                  <a:gd name="connsiteX70" fmla="*/ 66735 w 707918"/>
                  <a:gd name="connsiteY70" fmla="*/ 1102404 h 1914837"/>
                  <a:gd name="connsiteX71" fmla="*/ 64419 w 707918"/>
                  <a:gd name="connsiteY71" fmla="*/ 1102099 h 1914837"/>
                  <a:gd name="connsiteX72" fmla="*/ 39187 w 707918"/>
                  <a:gd name="connsiteY72" fmla="*/ 1105420 h 1914837"/>
                  <a:gd name="connsiteX73" fmla="*/ 28735 w 707918"/>
                  <a:gd name="connsiteY73" fmla="*/ 1097401 h 1914837"/>
                  <a:gd name="connsiteX74" fmla="*/ 26268 w 707918"/>
                  <a:gd name="connsiteY74" fmla="*/ 1097076 h 1914837"/>
                  <a:gd name="connsiteX75" fmla="*/ 26269 w 707918"/>
                  <a:gd name="connsiteY75" fmla="*/ 1097075 h 1914837"/>
                  <a:gd name="connsiteX76" fmla="*/ 12613 w 707918"/>
                  <a:gd name="connsiteY76" fmla="*/ 1085030 h 1914837"/>
                  <a:gd name="connsiteX77" fmla="*/ 7079 w 707918"/>
                  <a:gd name="connsiteY77" fmla="*/ 1080784 h 1914837"/>
                  <a:gd name="connsiteX78" fmla="*/ 7081 w 707918"/>
                  <a:gd name="connsiteY78" fmla="*/ 1080784 h 1914837"/>
                  <a:gd name="connsiteX79" fmla="*/ 2220 w 707918"/>
                  <a:gd name="connsiteY79" fmla="*/ 1066330 h 1914837"/>
                  <a:gd name="connsiteX80" fmla="*/ 1422 w 707918"/>
                  <a:gd name="connsiteY80" fmla="*/ 1064694 h 1914837"/>
                  <a:gd name="connsiteX81" fmla="*/ 1357 w 707918"/>
                  <a:gd name="connsiteY81" fmla="*/ 1063763 h 1914837"/>
                  <a:gd name="connsiteX82" fmla="*/ 388 w 707918"/>
                  <a:gd name="connsiteY82" fmla="*/ 1060882 h 1914837"/>
                  <a:gd name="connsiteX83" fmla="*/ 772 w 707918"/>
                  <a:gd name="connsiteY83" fmla="*/ 1055375 h 1914837"/>
                  <a:gd name="connsiteX84" fmla="*/ 0 w 707918"/>
                  <a:gd name="connsiteY84" fmla="*/ 1044300 h 1914837"/>
                  <a:gd name="connsiteX85" fmla="*/ 6750 w 707918"/>
                  <a:gd name="connsiteY85" fmla="*/ 1024227 h 1914837"/>
                  <a:gd name="connsiteX86" fmla="*/ 153340 w 707918"/>
                  <a:gd name="connsiteY86" fmla="*/ 770325 h 1914837"/>
                  <a:gd name="connsiteX87" fmla="*/ 153876 w 707918"/>
                  <a:gd name="connsiteY87" fmla="*/ 767672 h 1914837"/>
                  <a:gd name="connsiteX88" fmla="*/ 226178 w 707918"/>
                  <a:gd name="connsiteY88" fmla="*/ 695370 h 1914837"/>
                  <a:gd name="connsiteX89" fmla="*/ 270814 w 707918"/>
                  <a:gd name="connsiteY89" fmla="*/ 686358 h 1914837"/>
                  <a:gd name="connsiteX90" fmla="*/ 278738 w 707918"/>
                  <a:gd name="connsiteY90" fmla="*/ 654662 h 1914837"/>
                  <a:gd name="connsiteX91" fmla="*/ 230847 w 707918"/>
                  <a:gd name="connsiteY91" fmla="*/ 637522 h 1914837"/>
                  <a:gd name="connsiteX92" fmla="*/ 55090 w 707918"/>
                  <a:gd name="connsiteY92" fmla="*/ 331798 h 1914837"/>
                  <a:gd name="connsiteX93" fmla="*/ 342861 w 707918"/>
                  <a:gd name="connsiteY93" fmla="*/ 0 h 1914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</a:cxnLst>
                <a:rect l="l" t="t" r="r" b="b"/>
                <a:pathLst>
                  <a:path w="707918" h="1914837">
                    <a:moveTo>
                      <a:pt x="236375" y="779267"/>
                    </a:moveTo>
                    <a:lnTo>
                      <a:pt x="259986" y="873712"/>
                    </a:lnTo>
                    <a:lnTo>
                      <a:pt x="261928" y="872591"/>
                    </a:lnTo>
                    <a:cubicBezTo>
                      <a:pt x="287219" y="857989"/>
                      <a:pt x="319558" y="866655"/>
                      <a:pt x="334159" y="891945"/>
                    </a:cubicBezTo>
                    <a:cubicBezTo>
                      <a:pt x="337810" y="898268"/>
                      <a:pt x="340006" y="905031"/>
                      <a:pt x="340852" y="911848"/>
                    </a:cubicBezTo>
                    <a:lnTo>
                      <a:pt x="340067" y="923095"/>
                    </a:lnTo>
                    <a:lnTo>
                      <a:pt x="409755" y="923095"/>
                    </a:lnTo>
                    <a:lnTo>
                      <a:pt x="445712" y="779267"/>
                    </a:lnTo>
                    <a:close/>
                    <a:moveTo>
                      <a:pt x="491872" y="286251"/>
                    </a:moveTo>
                    <a:cubicBezTo>
                      <a:pt x="435446" y="286251"/>
                      <a:pt x="389703" y="298685"/>
                      <a:pt x="389703" y="314023"/>
                    </a:cubicBezTo>
                    <a:cubicBezTo>
                      <a:pt x="389703" y="325527"/>
                      <a:pt x="415433" y="335397"/>
                      <a:pt x="452103" y="339613"/>
                    </a:cubicBezTo>
                    <a:lnTo>
                      <a:pt x="457497" y="339909"/>
                    </a:lnTo>
                    <a:lnTo>
                      <a:pt x="467320" y="313298"/>
                    </a:lnTo>
                    <a:cubicBezTo>
                      <a:pt x="473820" y="306005"/>
                      <a:pt x="482799" y="301494"/>
                      <a:pt x="492717" y="301494"/>
                    </a:cubicBezTo>
                    <a:cubicBezTo>
                      <a:pt x="502635" y="301494"/>
                      <a:pt x="511615" y="306005"/>
                      <a:pt x="518114" y="313298"/>
                    </a:cubicBezTo>
                    <a:lnTo>
                      <a:pt x="527904" y="339818"/>
                    </a:lnTo>
                    <a:lnTo>
                      <a:pt x="531641" y="339613"/>
                    </a:lnTo>
                    <a:cubicBezTo>
                      <a:pt x="568311" y="335397"/>
                      <a:pt x="594041" y="325527"/>
                      <a:pt x="594041" y="314023"/>
                    </a:cubicBezTo>
                    <a:cubicBezTo>
                      <a:pt x="594041" y="298685"/>
                      <a:pt x="548298" y="286251"/>
                      <a:pt x="491872" y="286251"/>
                    </a:cubicBezTo>
                    <a:close/>
                    <a:moveTo>
                      <a:pt x="184691" y="286251"/>
                    </a:moveTo>
                    <a:cubicBezTo>
                      <a:pt x="128265" y="286251"/>
                      <a:pt x="82522" y="298685"/>
                      <a:pt x="82522" y="314023"/>
                    </a:cubicBezTo>
                    <a:cubicBezTo>
                      <a:pt x="82522" y="325527"/>
                      <a:pt x="108252" y="335397"/>
                      <a:pt x="144922" y="339613"/>
                    </a:cubicBezTo>
                    <a:lnTo>
                      <a:pt x="152649" y="340037"/>
                    </a:lnTo>
                    <a:lnTo>
                      <a:pt x="162520" y="313298"/>
                    </a:lnTo>
                    <a:cubicBezTo>
                      <a:pt x="169020" y="306005"/>
                      <a:pt x="177999" y="301494"/>
                      <a:pt x="187917" y="301494"/>
                    </a:cubicBezTo>
                    <a:cubicBezTo>
                      <a:pt x="197835" y="301494"/>
                      <a:pt x="206814" y="306005"/>
                      <a:pt x="213314" y="313298"/>
                    </a:cubicBezTo>
                    <a:lnTo>
                      <a:pt x="223057" y="339690"/>
                    </a:lnTo>
                    <a:lnTo>
                      <a:pt x="224459" y="339613"/>
                    </a:lnTo>
                    <a:cubicBezTo>
                      <a:pt x="261129" y="335397"/>
                      <a:pt x="286860" y="325527"/>
                      <a:pt x="286860" y="314023"/>
                    </a:cubicBezTo>
                    <a:cubicBezTo>
                      <a:pt x="286860" y="298685"/>
                      <a:pt x="241117" y="286251"/>
                      <a:pt x="184691" y="286251"/>
                    </a:cubicBezTo>
                    <a:close/>
                    <a:moveTo>
                      <a:pt x="342861" y="0"/>
                    </a:moveTo>
                    <a:cubicBezTo>
                      <a:pt x="501793" y="0"/>
                      <a:pt x="630632" y="148551"/>
                      <a:pt x="630632" y="331798"/>
                    </a:cubicBezTo>
                    <a:cubicBezTo>
                      <a:pt x="630632" y="469233"/>
                      <a:pt x="558160" y="587152"/>
                      <a:pt x="454875" y="637522"/>
                    </a:cubicBezTo>
                    <a:lnTo>
                      <a:pt x="406986" y="654662"/>
                    </a:lnTo>
                    <a:lnTo>
                      <a:pt x="414910" y="686358"/>
                    </a:lnTo>
                    <a:lnTo>
                      <a:pt x="459546" y="695370"/>
                    </a:lnTo>
                    <a:cubicBezTo>
                      <a:pt x="475801" y="702245"/>
                      <a:pt x="490439" y="712193"/>
                      <a:pt x="502732" y="724487"/>
                    </a:cubicBezTo>
                    <a:lnTo>
                      <a:pt x="528417" y="762582"/>
                    </a:lnTo>
                    <a:lnTo>
                      <a:pt x="528487" y="762644"/>
                    </a:lnTo>
                    <a:lnTo>
                      <a:pt x="528569" y="762808"/>
                    </a:lnTo>
                    <a:lnTo>
                      <a:pt x="531848" y="767672"/>
                    </a:lnTo>
                    <a:lnTo>
                      <a:pt x="532440" y="770601"/>
                    </a:lnTo>
                    <a:lnTo>
                      <a:pt x="537908" y="781610"/>
                    </a:lnTo>
                    <a:lnTo>
                      <a:pt x="698950" y="1382629"/>
                    </a:lnTo>
                    <a:cubicBezTo>
                      <a:pt x="702762" y="1396853"/>
                      <a:pt x="700447" y="1411276"/>
                      <a:pt x="693623" y="1423096"/>
                    </a:cubicBezTo>
                    <a:lnTo>
                      <a:pt x="668697" y="1442222"/>
                    </a:lnTo>
                    <a:lnTo>
                      <a:pt x="668697" y="1481906"/>
                    </a:lnTo>
                    <a:lnTo>
                      <a:pt x="684764" y="1481906"/>
                    </a:lnTo>
                    <a:lnTo>
                      <a:pt x="707918" y="1808488"/>
                    </a:lnTo>
                    <a:lnTo>
                      <a:pt x="588850" y="1808488"/>
                    </a:lnTo>
                    <a:lnTo>
                      <a:pt x="612004" y="1481906"/>
                    </a:lnTo>
                    <a:lnTo>
                      <a:pt x="628914" y="1481906"/>
                    </a:lnTo>
                    <a:lnTo>
                      <a:pt x="628914" y="1443688"/>
                    </a:lnTo>
                    <a:lnTo>
                      <a:pt x="620775" y="1442617"/>
                    </a:lnTo>
                    <a:cubicBezTo>
                      <a:pt x="608955" y="1435793"/>
                      <a:pt x="599739" y="1424459"/>
                      <a:pt x="595928" y="1410235"/>
                    </a:cubicBezTo>
                    <a:lnTo>
                      <a:pt x="542525" y="1210935"/>
                    </a:lnTo>
                    <a:lnTo>
                      <a:pt x="542525" y="1278513"/>
                    </a:lnTo>
                    <a:cubicBezTo>
                      <a:pt x="542525" y="1297272"/>
                      <a:pt x="538724" y="1315143"/>
                      <a:pt x="531848" y="1331397"/>
                    </a:cubicBezTo>
                    <a:lnTo>
                      <a:pt x="528146" y="1336889"/>
                    </a:lnTo>
                    <a:lnTo>
                      <a:pt x="481553" y="1806934"/>
                    </a:lnTo>
                    <a:lnTo>
                      <a:pt x="374281" y="1806934"/>
                    </a:lnTo>
                    <a:lnTo>
                      <a:pt x="345790" y="1519504"/>
                    </a:lnTo>
                    <a:lnTo>
                      <a:pt x="313118" y="1914837"/>
                    </a:lnTo>
                    <a:lnTo>
                      <a:pt x="205846" y="1914837"/>
                    </a:lnTo>
                    <a:lnTo>
                      <a:pt x="158152" y="1337741"/>
                    </a:lnTo>
                    <a:lnTo>
                      <a:pt x="153876" y="1331397"/>
                    </a:lnTo>
                    <a:cubicBezTo>
                      <a:pt x="147001" y="1315143"/>
                      <a:pt x="143199" y="1297272"/>
                      <a:pt x="143199" y="1278513"/>
                    </a:cubicBezTo>
                    <a:lnTo>
                      <a:pt x="143199" y="1063253"/>
                    </a:lnTo>
                    <a:lnTo>
                      <a:pt x="79311" y="1100138"/>
                    </a:lnTo>
                    <a:lnTo>
                      <a:pt x="67695" y="1101667"/>
                    </a:lnTo>
                    <a:lnTo>
                      <a:pt x="66735" y="1102404"/>
                    </a:lnTo>
                    <a:lnTo>
                      <a:pt x="64419" y="1102099"/>
                    </a:lnTo>
                    <a:lnTo>
                      <a:pt x="39187" y="1105420"/>
                    </a:lnTo>
                    <a:lnTo>
                      <a:pt x="28735" y="1097401"/>
                    </a:lnTo>
                    <a:lnTo>
                      <a:pt x="26268" y="1097076"/>
                    </a:lnTo>
                    <a:lnTo>
                      <a:pt x="26269" y="1097075"/>
                    </a:lnTo>
                    <a:lnTo>
                      <a:pt x="12613" y="1085030"/>
                    </a:lnTo>
                    <a:lnTo>
                      <a:pt x="7079" y="1080784"/>
                    </a:lnTo>
                    <a:lnTo>
                      <a:pt x="7081" y="1080784"/>
                    </a:lnTo>
                    <a:lnTo>
                      <a:pt x="2220" y="1066330"/>
                    </a:lnTo>
                    <a:lnTo>
                      <a:pt x="1422" y="1064694"/>
                    </a:lnTo>
                    <a:lnTo>
                      <a:pt x="1357" y="1063763"/>
                    </a:lnTo>
                    <a:lnTo>
                      <a:pt x="388" y="1060882"/>
                    </a:lnTo>
                    <a:lnTo>
                      <a:pt x="772" y="1055375"/>
                    </a:lnTo>
                    <a:lnTo>
                      <a:pt x="0" y="1044300"/>
                    </a:lnTo>
                    <a:cubicBezTo>
                      <a:pt x="853" y="1037425"/>
                      <a:pt x="3069" y="1030604"/>
                      <a:pt x="6750" y="1024227"/>
                    </a:cubicBezTo>
                    <a:lnTo>
                      <a:pt x="153340" y="770325"/>
                    </a:lnTo>
                    <a:lnTo>
                      <a:pt x="153876" y="767672"/>
                    </a:lnTo>
                    <a:cubicBezTo>
                      <a:pt x="167626" y="735163"/>
                      <a:pt x="193669" y="709120"/>
                      <a:pt x="226178" y="695370"/>
                    </a:cubicBezTo>
                    <a:lnTo>
                      <a:pt x="270814" y="686358"/>
                    </a:lnTo>
                    <a:lnTo>
                      <a:pt x="278738" y="654662"/>
                    </a:lnTo>
                    <a:lnTo>
                      <a:pt x="230847" y="637522"/>
                    </a:lnTo>
                    <a:cubicBezTo>
                      <a:pt x="127562" y="587152"/>
                      <a:pt x="55090" y="469233"/>
                      <a:pt x="55090" y="331798"/>
                    </a:cubicBezTo>
                    <a:cubicBezTo>
                      <a:pt x="55090" y="148551"/>
                      <a:pt x="183929" y="0"/>
                      <a:pt x="34286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" name="&quot;禁止&quot;マーク 47">
              <a:extLst>
                <a:ext uri="{FF2B5EF4-FFF2-40B4-BE49-F238E27FC236}">
                  <a16:creationId xmlns:a16="http://schemas.microsoft.com/office/drawing/2014/main" id="{5610BE75-196A-41D6-98E3-063AC038D6C1}"/>
                </a:ext>
              </a:extLst>
            </p:cNvPr>
            <p:cNvSpPr/>
            <p:nvPr/>
          </p:nvSpPr>
          <p:spPr bwMode="auto">
            <a:xfrm>
              <a:off x="-3407019" y="-347877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E557A36C-3DFC-43B5-A581-FF1FEB94A157}"/>
              </a:ext>
            </a:extLst>
          </p:cNvPr>
          <p:cNvGrpSpPr/>
          <p:nvPr/>
        </p:nvGrpSpPr>
        <p:grpSpPr>
          <a:xfrm>
            <a:off x="6033908" y="2797778"/>
            <a:ext cx="1556264" cy="1556262"/>
            <a:chOff x="443457" y="4782999"/>
            <a:chExt cx="1556264" cy="1556262"/>
          </a:xfrm>
        </p:grpSpPr>
        <p:sp>
          <p:nvSpPr>
            <p:cNvPr id="53" name="&quot;禁止&quot;マーク 52">
              <a:extLst>
                <a:ext uri="{FF2B5EF4-FFF2-40B4-BE49-F238E27FC236}">
                  <a16:creationId xmlns:a16="http://schemas.microsoft.com/office/drawing/2014/main" id="{C2E9D2B9-6F01-4171-AFAA-4C78616E9F6B}"/>
                </a:ext>
              </a:extLst>
            </p:cNvPr>
            <p:cNvSpPr/>
            <p:nvPr/>
          </p:nvSpPr>
          <p:spPr bwMode="auto">
            <a:xfrm>
              <a:off x="443457" y="4782999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B417D347-070E-418C-BA81-AFF2D03738DE}"/>
                </a:ext>
              </a:extLst>
            </p:cNvPr>
            <p:cNvGrpSpPr/>
            <p:nvPr/>
          </p:nvGrpSpPr>
          <p:grpSpPr>
            <a:xfrm>
              <a:off x="942038" y="4811478"/>
              <a:ext cx="559102" cy="1490374"/>
              <a:chOff x="4147650" y="297657"/>
              <a:chExt cx="718336" cy="1914837"/>
            </a:xfrm>
          </p:grpSpPr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46F8BAD1-46EB-4111-A9A4-387A3591C27B}"/>
                  </a:ext>
                </a:extLst>
              </p:cNvPr>
              <p:cNvSpPr/>
              <p:nvPr/>
            </p:nvSpPr>
            <p:spPr bwMode="auto">
              <a:xfrm rot="10800000">
                <a:off x="4147650" y="297657"/>
                <a:ext cx="718336" cy="1914837"/>
              </a:xfrm>
              <a:custGeom>
                <a:avLst/>
                <a:gdLst>
                  <a:gd name="connsiteX0" fmla="*/ 357919 w 718336"/>
                  <a:gd name="connsiteY0" fmla="*/ 1914837 h 1914837"/>
                  <a:gd name="connsiteX1" fmla="*/ 70148 w 718336"/>
                  <a:gd name="connsiteY1" fmla="*/ 1583039 h 1914837"/>
                  <a:gd name="connsiteX2" fmla="*/ 245906 w 718336"/>
                  <a:gd name="connsiteY2" fmla="*/ 1277315 h 1914837"/>
                  <a:gd name="connsiteX3" fmla="*/ 295210 w 718336"/>
                  <a:gd name="connsiteY3" fmla="*/ 1265838 h 1914837"/>
                  <a:gd name="connsiteX4" fmla="*/ 285870 w 718336"/>
                  <a:gd name="connsiteY4" fmla="*/ 1228479 h 1914837"/>
                  <a:gd name="connsiteX5" fmla="*/ 241235 w 718336"/>
                  <a:gd name="connsiteY5" fmla="*/ 1219467 h 1914837"/>
                  <a:gd name="connsiteX6" fmla="*/ 198049 w 718336"/>
                  <a:gd name="connsiteY6" fmla="*/ 1190351 h 1914837"/>
                  <a:gd name="connsiteX7" fmla="*/ 172364 w 718336"/>
                  <a:gd name="connsiteY7" fmla="*/ 1152255 h 1914837"/>
                  <a:gd name="connsiteX8" fmla="*/ 172293 w 718336"/>
                  <a:gd name="connsiteY8" fmla="*/ 1152194 h 1914837"/>
                  <a:gd name="connsiteX9" fmla="*/ 172212 w 718336"/>
                  <a:gd name="connsiteY9" fmla="*/ 1152030 h 1914837"/>
                  <a:gd name="connsiteX10" fmla="*/ 168932 w 718336"/>
                  <a:gd name="connsiteY10" fmla="*/ 1147165 h 1914837"/>
                  <a:gd name="connsiteX11" fmla="*/ 168341 w 718336"/>
                  <a:gd name="connsiteY11" fmla="*/ 1144236 h 1914837"/>
                  <a:gd name="connsiteX12" fmla="*/ 162872 w 718336"/>
                  <a:gd name="connsiteY12" fmla="*/ 1133228 h 1914837"/>
                  <a:gd name="connsiteX13" fmla="*/ 1830 w 718336"/>
                  <a:gd name="connsiteY13" fmla="*/ 532208 h 1914837"/>
                  <a:gd name="connsiteX14" fmla="*/ 39539 w 718336"/>
                  <a:gd name="connsiteY14" fmla="*/ 466894 h 1914837"/>
                  <a:gd name="connsiteX15" fmla="*/ 39538 w 718336"/>
                  <a:gd name="connsiteY15" fmla="*/ 466893 h 1914837"/>
                  <a:gd name="connsiteX16" fmla="*/ 104852 w 718336"/>
                  <a:gd name="connsiteY16" fmla="*/ 504602 h 1914837"/>
                  <a:gd name="connsiteX17" fmla="*/ 158255 w 718336"/>
                  <a:gd name="connsiteY17" fmla="*/ 703902 h 1914837"/>
                  <a:gd name="connsiteX18" fmla="*/ 158255 w 718336"/>
                  <a:gd name="connsiteY18" fmla="*/ 636324 h 1914837"/>
                  <a:gd name="connsiteX19" fmla="*/ 168932 w 718336"/>
                  <a:gd name="connsiteY19" fmla="*/ 583440 h 1914837"/>
                  <a:gd name="connsiteX20" fmla="*/ 171300 w 718336"/>
                  <a:gd name="connsiteY20" fmla="*/ 579928 h 1914837"/>
                  <a:gd name="connsiteX21" fmla="*/ 219227 w 718336"/>
                  <a:gd name="connsiteY21" fmla="*/ 0 h 1914837"/>
                  <a:gd name="connsiteX22" fmla="*/ 326499 w 718336"/>
                  <a:gd name="connsiteY22" fmla="*/ 0 h 1914837"/>
                  <a:gd name="connsiteX23" fmla="*/ 357081 w 718336"/>
                  <a:gd name="connsiteY23" fmla="*/ 370040 h 1914837"/>
                  <a:gd name="connsiteX24" fmla="*/ 387662 w 718336"/>
                  <a:gd name="connsiteY24" fmla="*/ 0 h 1914837"/>
                  <a:gd name="connsiteX25" fmla="*/ 494934 w 718336"/>
                  <a:gd name="connsiteY25" fmla="*/ 0 h 1914837"/>
                  <a:gd name="connsiteX26" fmla="*/ 542628 w 718336"/>
                  <a:gd name="connsiteY26" fmla="*/ 577097 h 1914837"/>
                  <a:gd name="connsiteX27" fmla="*/ 546904 w 718336"/>
                  <a:gd name="connsiteY27" fmla="*/ 583440 h 1914837"/>
                  <a:gd name="connsiteX28" fmla="*/ 557581 w 718336"/>
                  <a:gd name="connsiteY28" fmla="*/ 636324 h 1914837"/>
                  <a:gd name="connsiteX29" fmla="*/ 557581 w 718336"/>
                  <a:gd name="connsiteY29" fmla="*/ 713235 h 1914837"/>
                  <a:gd name="connsiteX30" fmla="*/ 613484 w 718336"/>
                  <a:gd name="connsiteY30" fmla="*/ 504604 h 1914837"/>
                  <a:gd name="connsiteX31" fmla="*/ 678798 w 718336"/>
                  <a:gd name="connsiteY31" fmla="*/ 466895 h 1914837"/>
                  <a:gd name="connsiteX32" fmla="*/ 678797 w 718336"/>
                  <a:gd name="connsiteY32" fmla="*/ 466896 h 1914837"/>
                  <a:gd name="connsiteX33" fmla="*/ 716506 w 718336"/>
                  <a:gd name="connsiteY33" fmla="*/ 532210 h 1914837"/>
                  <a:gd name="connsiteX34" fmla="*/ 555464 w 718336"/>
                  <a:gd name="connsiteY34" fmla="*/ 1133230 h 1914837"/>
                  <a:gd name="connsiteX35" fmla="*/ 546043 w 718336"/>
                  <a:gd name="connsiteY35" fmla="*/ 1152196 h 1914837"/>
                  <a:gd name="connsiteX36" fmla="*/ 539926 w 718336"/>
                  <a:gd name="connsiteY36" fmla="*/ 1157516 h 1914837"/>
                  <a:gd name="connsiteX37" fmla="*/ 517788 w 718336"/>
                  <a:gd name="connsiteY37" fmla="*/ 1190351 h 1914837"/>
                  <a:gd name="connsiteX38" fmla="*/ 474602 w 718336"/>
                  <a:gd name="connsiteY38" fmla="*/ 1219467 h 1914837"/>
                  <a:gd name="connsiteX39" fmla="*/ 429966 w 718336"/>
                  <a:gd name="connsiteY39" fmla="*/ 1228479 h 1914837"/>
                  <a:gd name="connsiteX40" fmla="*/ 420626 w 718336"/>
                  <a:gd name="connsiteY40" fmla="*/ 1265838 h 1914837"/>
                  <a:gd name="connsiteX41" fmla="*/ 469933 w 718336"/>
                  <a:gd name="connsiteY41" fmla="*/ 1277315 h 1914837"/>
                  <a:gd name="connsiteX42" fmla="*/ 645690 w 718336"/>
                  <a:gd name="connsiteY42" fmla="*/ 1583039 h 1914837"/>
                  <a:gd name="connsiteX43" fmla="*/ 357919 w 718336"/>
                  <a:gd name="connsiteY43" fmla="*/ 1914837 h 1914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18336" h="1914837">
                    <a:moveTo>
                      <a:pt x="357919" y="1914837"/>
                    </a:moveTo>
                    <a:cubicBezTo>
                      <a:pt x="198987" y="1914837"/>
                      <a:pt x="70148" y="1766286"/>
                      <a:pt x="70148" y="1583039"/>
                    </a:cubicBezTo>
                    <a:cubicBezTo>
                      <a:pt x="70148" y="1445604"/>
                      <a:pt x="142620" y="1327685"/>
                      <a:pt x="245906" y="1277315"/>
                    </a:cubicBezTo>
                    <a:lnTo>
                      <a:pt x="295210" y="1265838"/>
                    </a:lnTo>
                    <a:lnTo>
                      <a:pt x="285870" y="1228479"/>
                    </a:lnTo>
                    <a:lnTo>
                      <a:pt x="241235" y="1219467"/>
                    </a:lnTo>
                    <a:cubicBezTo>
                      <a:pt x="224980" y="1212592"/>
                      <a:pt x="210342" y="1202644"/>
                      <a:pt x="198049" y="1190351"/>
                    </a:cubicBezTo>
                    <a:lnTo>
                      <a:pt x="172364" y="1152255"/>
                    </a:lnTo>
                    <a:lnTo>
                      <a:pt x="172293" y="1152194"/>
                    </a:lnTo>
                    <a:lnTo>
                      <a:pt x="172212" y="1152030"/>
                    </a:lnTo>
                    <a:lnTo>
                      <a:pt x="168932" y="1147165"/>
                    </a:lnTo>
                    <a:lnTo>
                      <a:pt x="168341" y="1144236"/>
                    </a:lnTo>
                    <a:lnTo>
                      <a:pt x="162872" y="1133228"/>
                    </a:lnTo>
                    <a:lnTo>
                      <a:pt x="1830" y="532208"/>
                    </a:lnTo>
                    <a:cubicBezTo>
                      <a:pt x="-5793" y="503759"/>
                      <a:pt x="11089" y="474517"/>
                      <a:pt x="39539" y="466894"/>
                    </a:cubicBezTo>
                    <a:lnTo>
                      <a:pt x="39538" y="466893"/>
                    </a:lnTo>
                    <a:cubicBezTo>
                      <a:pt x="67987" y="459270"/>
                      <a:pt x="97229" y="476153"/>
                      <a:pt x="104852" y="504602"/>
                    </a:cubicBezTo>
                    <a:lnTo>
                      <a:pt x="158255" y="703902"/>
                    </a:lnTo>
                    <a:lnTo>
                      <a:pt x="158255" y="636324"/>
                    </a:lnTo>
                    <a:cubicBezTo>
                      <a:pt x="158255" y="617565"/>
                      <a:pt x="162057" y="599694"/>
                      <a:pt x="168932" y="583440"/>
                    </a:cubicBezTo>
                    <a:lnTo>
                      <a:pt x="171300" y="579928"/>
                    </a:lnTo>
                    <a:lnTo>
                      <a:pt x="219227" y="0"/>
                    </a:lnTo>
                    <a:lnTo>
                      <a:pt x="326499" y="0"/>
                    </a:lnTo>
                    <a:lnTo>
                      <a:pt x="357081" y="370040"/>
                    </a:lnTo>
                    <a:lnTo>
                      <a:pt x="387662" y="0"/>
                    </a:lnTo>
                    <a:lnTo>
                      <a:pt x="494934" y="0"/>
                    </a:lnTo>
                    <a:lnTo>
                      <a:pt x="542628" y="577097"/>
                    </a:lnTo>
                    <a:lnTo>
                      <a:pt x="546904" y="583440"/>
                    </a:lnTo>
                    <a:cubicBezTo>
                      <a:pt x="553779" y="599694"/>
                      <a:pt x="557581" y="617565"/>
                      <a:pt x="557581" y="636324"/>
                    </a:cubicBezTo>
                    <a:lnTo>
                      <a:pt x="557581" y="713235"/>
                    </a:lnTo>
                    <a:lnTo>
                      <a:pt x="613484" y="504604"/>
                    </a:lnTo>
                    <a:cubicBezTo>
                      <a:pt x="621107" y="476155"/>
                      <a:pt x="650349" y="459272"/>
                      <a:pt x="678798" y="466895"/>
                    </a:cubicBezTo>
                    <a:lnTo>
                      <a:pt x="678797" y="466896"/>
                    </a:lnTo>
                    <a:cubicBezTo>
                      <a:pt x="707246" y="474519"/>
                      <a:pt x="724129" y="503761"/>
                      <a:pt x="716506" y="532210"/>
                    </a:cubicBezTo>
                    <a:lnTo>
                      <a:pt x="555464" y="1133230"/>
                    </a:lnTo>
                    <a:cubicBezTo>
                      <a:pt x="553558" y="1140342"/>
                      <a:pt x="550301" y="1146731"/>
                      <a:pt x="546043" y="1152196"/>
                    </a:cubicBezTo>
                    <a:lnTo>
                      <a:pt x="539926" y="1157516"/>
                    </a:lnTo>
                    <a:lnTo>
                      <a:pt x="517788" y="1190351"/>
                    </a:lnTo>
                    <a:cubicBezTo>
                      <a:pt x="505495" y="1202644"/>
                      <a:pt x="490857" y="1212592"/>
                      <a:pt x="474602" y="1219467"/>
                    </a:cubicBezTo>
                    <a:lnTo>
                      <a:pt x="429966" y="1228479"/>
                    </a:lnTo>
                    <a:lnTo>
                      <a:pt x="420626" y="1265838"/>
                    </a:lnTo>
                    <a:lnTo>
                      <a:pt x="469933" y="1277315"/>
                    </a:lnTo>
                    <a:cubicBezTo>
                      <a:pt x="573218" y="1327685"/>
                      <a:pt x="645690" y="1445604"/>
                      <a:pt x="645690" y="1583039"/>
                    </a:cubicBezTo>
                    <a:cubicBezTo>
                      <a:pt x="645690" y="1766286"/>
                      <a:pt x="516851" y="1914837"/>
                      <a:pt x="357919" y="191483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6F5AE315-3B73-4CC0-9400-1514DE3BB101}"/>
                  </a:ext>
                </a:extLst>
              </p:cNvPr>
              <p:cNvSpPr/>
              <p:nvPr/>
            </p:nvSpPr>
            <p:spPr bwMode="auto">
              <a:xfrm>
                <a:off x="4247728" y="583908"/>
                <a:ext cx="204338" cy="5554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435E70D4-E3A5-4465-9019-8AF0442AF984}"/>
                  </a:ext>
                </a:extLst>
              </p:cNvPr>
              <p:cNvSpPr/>
              <p:nvPr/>
            </p:nvSpPr>
            <p:spPr bwMode="auto">
              <a:xfrm>
                <a:off x="4554909" y="583908"/>
                <a:ext cx="204338" cy="5554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2BFCFFF2-2268-4602-8AA1-0D59DE7C0704}"/>
                  </a:ext>
                </a:extLst>
              </p:cNvPr>
              <p:cNvSpPr/>
              <p:nvPr/>
            </p:nvSpPr>
            <p:spPr bwMode="auto">
              <a:xfrm>
                <a:off x="4317206" y="565678"/>
                <a:ext cx="71833" cy="8060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8D7DB1CE-77B4-490F-A3E1-2EB85CEE8123}"/>
                  </a:ext>
                </a:extLst>
              </p:cNvPr>
              <p:cNvSpPr/>
              <p:nvPr/>
            </p:nvSpPr>
            <p:spPr bwMode="auto">
              <a:xfrm>
                <a:off x="4622006" y="565678"/>
                <a:ext cx="71833" cy="8060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0BBA8B47-DF9A-4804-8D5D-47A2EBDB9F7A}"/>
              </a:ext>
            </a:extLst>
          </p:cNvPr>
          <p:cNvGrpSpPr/>
          <p:nvPr/>
        </p:nvGrpSpPr>
        <p:grpSpPr>
          <a:xfrm>
            <a:off x="405678" y="2833214"/>
            <a:ext cx="1556264" cy="1556262"/>
            <a:chOff x="-91190" y="2489807"/>
            <a:chExt cx="1556264" cy="1556262"/>
          </a:xfrm>
        </p:grpSpPr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238CB6CB-7CB7-4CCA-BED2-71913F310CEA}"/>
                </a:ext>
              </a:extLst>
            </p:cNvPr>
            <p:cNvGrpSpPr/>
            <p:nvPr/>
          </p:nvGrpSpPr>
          <p:grpSpPr>
            <a:xfrm>
              <a:off x="-91190" y="2489807"/>
              <a:ext cx="1556264" cy="1556262"/>
              <a:chOff x="5708499" y="4413430"/>
              <a:chExt cx="1556264" cy="1556262"/>
            </a:xfrm>
          </p:grpSpPr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D34301D0-1349-4A51-9807-23E5D72767D5}"/>
                  </a:ext>
                </a:extLst>
              </p:cNvPr>
              <p:cNvGrpSpPr/>
              <p:nvPr/>
            </p:nvGrpSpPr>
            <p:grpSpPr>
              <a:xfrm>
                <a:off x="5708499" y="4413430"/>
                <a:ext cx="1556264" cy="1556262"/>
                <a:chOff x="443457" y="4782999"/>
                <a:chExt cx="1556264" cy="1556262"/>
              </a:xfrm>
            </p:grpSpPr>
            <p:sp>
              <p:nvSpPr>
                <p:cNvPr id="66" name="&quot;禁止&quot;マーク 65">
                  <a:extLst>
                    <a:ext uri="{FF2B5EF4-FFF2-40B4-BE49-F238E27FC236}">
                      <a16:creationId xmlns:a16="http://schemas.microsoft.com/office/drawing/2014/main" id="{54EDFBA1-DF00-4F50-A6C1-3E166A08996D}"/>
                    </a:ext>
                  </a:extLst>
                </p:cNvPr>
                <p:cNvSpPr/>
                <p:nvPr/>
              </p:nvSpPr>
              <p:spPr bwMode="auto">
                <a:xfrm>
                  <a:off x="443457" y="4782999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FC07DC20-C5F1-4A98-9744-5EF6AA5C502D}"/>
                    </a:ext>
                  </a:extLst>
                </p:cNvPr>
                <p:cNvSpPr/>
                <p:nvPr/>
              </p:nvSpPr>
              <p:spPr bwMode="auto">
                <a:xfrm rot="10800000">
                  <a:off x="935945" y="4795236"/>
                  <a:ext cx="571288" cy="1522858"/>
                </a:xfrm>
                <a:custGeom>
                  <a:avLst/>
                  <a:gdLst>
                    <a:gd name="connsiteX0" fmla="*/ 357919 w 718336"/>
                    <a:gd name="connsiteY0" fmla="*/ 1914837 h 1914837"/>
                    <a:gd name="connsiteX1" fmla="*/ 70148 w 718336"/>
                    <a:gd name="connsiteY1" fmla="*/ 1583039 h 1914837"/>
                    <a:gd name="connsiteX2" fmla="*/ 245906 w 718336"/>
                    <a:gd name="connsiteY2" fmla="*/ 1277315 h 1914837"/>
                    <a:gd name="connsiteX3" fmla="*/ 295210 w 718336"/>
                    <a:gd name="connsiteY3" fmla="*/ 1265838 h 1914837"/>
                    <a:gd name="connsiteX4" fmla="*/ 285870 w 718336"/>
                    <a:gd name="connsiteY4" fmla="*/ 1228479 h 1914837"/>
                    <a:gd name="connsiteX5" fmla="*/ 241235 w 718336"/>
                    <a:gd name="connsiteY5" fmla="*/ 1219467 h 1914837"/>
                    <a:gd name="connsiteX6" fmla="*/ 198049 w 718336"/>
                    <a:gd name="connsiteY6" fmla="*/ 1190351 h 1914837"/>
                    <a:gd name="connsiteX7" fmla="*/ 172364 w 718336"/>
                    <a:gd name="connsiteY7" fmla="*/ 1152255 h 1914837"/>
                    <a:gd name="connsiteX8" fmla="*/ 172293 w 718336"/>
                    <a:gd name="connsiteY8" fmla="*/ 1152194 h 1914837"/>
                    <a:gd name="connsiteX9" fmla="*/ 172212 w 718336"/>
                    <a:gd name="connsiteY9" fmla="*/ 1152030 h 1914837"/>
                    <a:gd name="connsiteX10" fmla="*/ 168932 w 718336"/>
                    <a:gd name="connsiteY10" fmla="*/ 1147165 h 1914837"/>
                    <a:gd name="connsiteX11" fmla="*/ 168341 w 718336"/>
                    <a:gd name="connsiteY11" fmla="*/ 1144236 h 1914837"/>
                    <a:gd name="connsiteX12" fmla="*/ 162872 w 718336"/>
                    <a:gd name="connsiteY12" fmla="*/ 1133228 h 1914837"/>
                    <a:gd name="connsiteX13" fmla="*/ 1830 w 718336"/>
                    <a:gd name="connsiteY13" fmla="*/ 532208 h 1914837"/>
                    <a:gd name="connsiteX14" fmla="*/ 39539 w 718336"/>
                    <a:gd name="connsiteY14" fmla="*/ 466894 h 1914837"/>
                    <a:gd name="connsiteX15" fmla="*/ 39538 w 718336"/>
                    <a:gd name="connsiteY15" fmla="*/ 466893 h 1914837"/>
                    <a:gd name="connsiteX16" fmla="*/ 104852 w 718336"/>
                    <a:gd name="connsiteY16" fmla="*/ 504602 h 1914837"/>
                    <a:gd name="connsiteX17" fmla="*/ 158255 w 718336"/>
                    <a:gd name="connsiteY17" fmla="*/ 703902 h 1914837"/>
                    <a:gd name="connsiteX18" fmla="*/ 158255 w 718336"/>
                    <a:gd name="connsiteY18" fmla="*/ 636324 h 1914837"/>
                    <a:gd name="connsiteX19" fmla="*/ 168932 w 718336"/>
                    <a:gd name="connsiteY19" fmla="*/ 583440 h 1914837"/>
                    <a:gd name="connsiteX20" fmla="*/ 171300 w 718336"/>
                    <a:gd name="connsiteY20" fmla="*/ 579928 h 1914837"/>
                    <a:gd name="connsiteX21" fmla="*/ 219227 w 718336"/>
                    <a:gd name="connsiteY21" fmla="*/ 0 h 1914837"/>
                    <a:gd name="connsiteX22" fmla="*/ 326499 w 718336"/>
                    <a:gd name="connsiteY22" fmla="*/ 0 h 1914837"/>
                    <a:gd name="connsiteX23" fmla="*/ 357081 w 718336"/>
                    <a:gd name="connsiteY23" fmla="*/ 370040 h 1914837"/>
                    <a:gd name="connsiteX24" fmla="*/ 387662 w 718336"/>
                    <a:gd name="connsiteY24" fmla="*/ 0 h 1914837"/>
                    <a:gd name="connsiteX25" fmla="*/ 494934 w 718336"/>
                    <a:gd name="connsiteY25" fmla="*/ 0 h 1914837"/>
                    <a:gd name="connsiteX26" fmla="*/ 542628 w 718336"/>
                    <a:gd name="connsiteY26" fmla="*/ 577097 h 1914837"/>
                    <a:gd name="connsiteX27" fmla="*/ 546904 w 718336"/>
                    <a:gd name="connsiteY27" fmla="*/ 583440 h 1914837"/>
                    <a:gd name="connsiteX28" fmla="*/ 557581 w 718336"/>
                    <a:gd name="connsiteY28" fmla="*/ 636324 h 1914837"/>
                    <a:gd name="connsiteX29" fmla="*/ 557581 w 718336"/>
                    <a:gd name="connsiteY29" fmla="*/ 713235 h 1914837"/>
                    <a:gd name="connsiteX30" fmla="*/ 613484 w 718336"/>
                    <a:gd name="connsiteY30" fmla="*/ 504604 h 1914837"/>
                    <a:gd name="connsiteX31" fmla="*/ 678798 w 718336"/>
                    <a:gd name="connsiteY31" fmla="*/ 466895 h 1914837"/>
                    <a:gd name="connsiteX32" fmla="*/ 678797 w 718336"/>
                    <a:gd name="connsiteY32" fmla="*/ 466896 h 1914837"/>
                    <a:gd name="connsiteX33" fmla="*/ 716506 w 718336"/>
                    <a:gd name="connsiteY33" fmla="*/ 532210 h 1914837"/>
                    <a:gd name="connsiteX34" fmla="*/ 555464 w 718336"/>
                    <a:gd name="connsiteY34" fmla="*/ 1133230 h 1914837"/>
                    <a:gd name="connsiteX35" fmla="*/ 546043 w 718336"/>
                    <a:gd name="connsiteY35" fmla="*/ 1152196 h 1914837"/>
                    <a:gd name="connsiteX36" fmla="*/ 539926 w 718336"/>
                    <a:gd name="connsiteY36" fmla="*/ 1157516 h 1914837"/>
                    <a:gd name="connsiteX37" fmla="*/ 517788 w 718336"/>
                    <a:gd name="connsiteY37" fmla="*/ 1190351 h 1914837"/>
                    <a:gd name="connsiteX38" fmla="*/ 474602 w 718336"/>
                    <a:gd name="connsiteY38" fmla="*/ 1219467 h 1914837"/>
                    <a:gd name="connsiteX39" fmla="*/ 429966 w 718336"/>
                    <a:gd name="connsiteY39" fmla="*/ 1228479 h 1914837"/>
                    <a:gd name="connsiteX40" fmla="*/ 420626 w 718336"/>
                    <a:gd name="connsiteY40" fmla="*/ 1265838 h 1914837"/>
                    <a:gd name="connsiteX41" fmla="*/ 469933 w 718336"/>
                    <a:gd name="connsiteY41" fmla="*/ 1277315 h 1914837"/>
                    <a:gd name="connsiteX42" fmla="*/ 645690 w 718336"/>
                    <a:gd name="connsiteY42" fmla="*/ 1583039 h 1914837"/>
                    <a:gd name="connsiteX43" fmla="*/ 357919 w 718336"/>
                    <a:gd name="connsiteY43" fmla="*/ 1914837 h 1914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718336" h="1914837">
                      <a:moveTo>
                        <a:pt x="357919" y="1914837"/>
                      </a:moveTo>
                      <a:cubicBezTo>
                        <a:pt x="198987" y="1914837"/>
                        <a:pt x="70148" y="1766286"/>
                        <a:pt x="70148" y="1583039"/>
                      </a:cubicBezTo>
                      <a:cubicBezTo>
                        <a:pt x="70148" y="1445604"/>
                        <a:pt x="142620" y="1327685"/>
                        <a:pt x="245906" y="1277315"/>
                      </a:cubicBezTo>
                      <a:lnTo>
                        <a:pt x="295210" y="1265838"/>
                      </a:lnTo>
                      <a:lnTo>
                        <a:pt x="285870" y="1228479"/>
                      </a:lnTo>
                      <a:lnTo>
                        <a:pt x="241235" y="1219467"/>
                      </a:lnTo>
                      <a:cubicBezTo>
                        <a:pt x="224980" y="1212592"/>
                        <a:pt x="210342" y="1202644"/>
                        <a:pt x="198049" y="1190351"/>
                      </a:cubicBezTo>
                      <a:lnTo>
                        <a:pt x="172364" y="1152255"/>
                      </a:lnTo>
                      <a:lnTo>
                        <a:pt x="172293" y="1152194"/>
                      </a:lnTo>
                      <a:lnTo>
                        <a:pt x="172212" y="1152030"/>
                      </a:lnTo>
                      <a:lnTo>
                        <a:pt x="168932" y="1147165"/>
                      </a:lnTo>
                      <a:lnTo>
                        <a:pt x="168341" y="1144236"/>
                      </a:lnTo>
                      <a:lnTo>
                        <a:pt x="162872" y="1133228"/>
                      </a:lnTo>
                      <a:lnTo>
                        <a:pt x="1830" y="532208"/>
                      </a:lnTo>
                      <a:cubicBezTo>
                        <a:pt x="-5793" y="503759"/>
                        <a:pt x="11089" y="474517"/>
                        <a:pt x="39539" y="466894"/>
                      </a:cubicBezTo>
                      <a:lnTo>
                        <a:pt x="39538" y="466893"/>
                      </a:lnTo>
                      <a:cubicBezTo>
                        <a:pt x="67987" y="459270"/>
                        <a:pt x="97229" y="476153"/>
                        <a:pt x="104852" y="504602"/>
                      </a:cubicBezTo>
                      <a:lnTo>
                        <a:pt x="158255" y="703902"/>
                      </a:lnTo>
                      <a:lnTo>
                        <a:pt x="158255" y="636324"/>
                      </a:lnTo>
                      <a:cubicBezTo>
                        <a:pt x="158255" y="617565"/>
                        <a:pt x="162057" y="599694"/>
                        <a:pt x="168932" y="583440"/>
                      </a:cubicBezTo>
                      <a:lnTo>
                        <a:pt x="171300" y="579928"/>
                      </a:lnTo>
                      <a:lnTo>
                        <a:pt x="219227" y="0"/>
                      </a:lnTo>
                      <a:lnTo>
                        <a:pt x="326499" y="0"/>
                      </a:lnTo>
                      <a:lnTo>
                        <a:pt x="357081" y="370040"/>
                      </a:lnTo>
                      <a:lnTo>
                        <a:pt x="387662" y="0"/>
                      </a:lnTo>
                      <a:lnTo>
                        <a:pt x="494934" y="0"/>
                      </a:lnTo>
                      <a:lnTo>
                        <a:pt x="542628" y="577097"/>
                      </a:lnTo>
                      <a:lnTo>
                        <a:pt x="546904" y="583440"/>
                      </a:lnTo>
                      <a:cubicBezTo>
                        <a:pt x="553779" y="599694"/>
                        <a:pt x="557581" y="617565"/>
                        <a:pt x="557581" y="636324"/>
                      </a:cubicBezTo>
                      <a:lnTo>
                        <a:pt x="557581" y="713235"/>
                      </a:lnTo>
                      <a:lnTo>
                        <a:pt x="613484" y="504604"/>
                      </a:lnTo>
                      <a:cubicBezTo>
                        <a:pt x="621107" y="476155"/>
                        <a:pt x="650349" y="459272"/>
                        <a:pt x="678798" y="466895"/>
                      </a:cubicBezTo>
                      <a:lnTo>
                        <a:pt x="678797" y="466896"/>
                      </a:lnTo>
                      <a:cubicBezTo>
                        <a:pt x="707246" y="474519"/>
                        <a:pt x="724129" y="503761"/>
                        <a:pt x="716506" y="532210"/>
                      </a:cubicBezTo>
                      <a:lnTo>
                        <a:pt x="555464" y="1133230"/>
                      </a:lnTo>
                      <a:cubicBezTo>
                        <a:pt x="553558" y="1140342"/>
                        <a:pt x="550301" y="1146731"/>
                        <a:pt x="546043" y="1152196"/>
                      </a:cubicBezTo>
                      <a:lnTo>
                        <a:pt x="539926" y="1157516"/>
                      </a:lnTo>
                      <a:lnTo>
                        <a:pt x="517788" y="1190351"/>
                      </a:lnTo>
                      <a:cubicBezTo>
                        <a:pt x="505495" y="1202644"/>
                        <a:pt x="490857" y="1212592"/>
                        <a:pt x="474602" y="1219467"/>
                      </a:cubicBezTo>
                      <a:lnTo>
                        <a:pt x="429966" y="1228479"/>
                      </a:lnTo>
                      <a:lnTo>
                        <a:pt x="420626" y="1265838"/>
                      </a:lnTo>
                      <a:lnTo>
                        <a:pt x="469933" y="1277315"/>
                      </a:lnTo>
                      <a:cubicBezTo>
                        <a:pt x="573218" y="1327685"/>
                        <a:pt x="645690" y="1445604"/>
                        <a:pt x="645690" y="1583039"/>
                      </a:cubicBezTo>
                      <a:cubicBezTo>
                        <a:pt x="645690" y="1766286"/>
                        <a:pt x="516851" y="1914837"/>
                        <a:pt x="357919" y="191483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5" name="正方形/長方形 64">
                <a:extLst>
                  <a:ext uri="{FF2B5EF4-FFF2-40B4-BE49-F238E27FC236}">
                    <a16:creationId xmlns:a16="http://schemas.microsoft.com/office/drawing/2014/main" id="{FE1AEEB1-9337-4F4C-A393-2322480DB91A}"/>
                  </a:ext>
                </a:extLst>
              </p:cNvPr>
              <p:cNvSpPr/>
              <p:nvPr/>
            </p:nvSpPr>
            <p:spPr bwMode="auto">
              <a:xfrm rot="2700000">
                <a:off x="5771896" y="5161926"/>
                <a:ext cx="1464947" cy="94790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2" name="稲妻 61">
              <a:extLst>
                <a:ext uri="{FF2B5EF4-FFF2-40B4-BE49-F238E27FC236}">
                  <a16:creationId xmlns:a16="http://schemas.microsoft.com/office/drawing/2014/main" id="{88723754-2B02-4096-90B1-28D71028871C}"/>
                </a:ext>
              </a:extLst>
            </p:cNvPr>
            <p:cNvSpPr/>
            <p:nvPr/>
          </p:nvSpPr>
          <p:spPr bwMode="auto">
            <a:xfrm rot="5400000">
              <a:off x="938234" y="2887023"/>
              <a:ext cx="273323" cy="273323"/>
            </a:xfrm>
            <a:prstGeom prst="lightningBol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稲妻 62">
              <a:extLst>
                <a:ext uri="{FF2B5EF4-FFF2-40B4-BE49-F238E27FC236}">
                  <a16:creationId xmlns:a16="http://schemas.microsoft.com/office/drawing/2014/main" id="{09FFC244-AB1A-435A-A623-88D559D830B8}"/>
                </a:ext>
              </a:extLst>
            </p:cNvPr>
            <p:cNvSpPr/>
            <p:nvPr/>
          </p:nvSpPr>
          <p:spPr bwMode="auto">
            <a:xfrm>
              <a:off x="57673" y="3009118"/>
              <a:ext cx="357360" cy="357360"/>
            </a:xfrm>
            <a:prstGeom prst="lightningBol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343ED535-6221-4BFB-BBDE-344C5E91C92D}"/>
              </a:ext>
            </a:extLst>
          </p:cNvPr>
          <p:cNvGrpSpPr/>
          <p:nvPr/>
        </p:nvGrpSpPr>
        <p:grpSpPr>
          <a:xfrm>
            <a:off x="395476" y="868126"/>
            <a:ext cx="1556264" cy="1556262"/>
            <a:chOff x="6071989" y="2849646"/>
            <a:chExt cx="1556264" cy="1556262"/>
          </a:xfrm>
        </p:grpSpPr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AF066664-0966-425D-A33B-B14118127189}"/>
                </a:ext>
              </a:extLst>
            </p:cNvPr>
            <p:cNvSpPr/>
            <p:nvPr/>
          </p:nvSpPr>
          <p:spPr bwMode="auto">
            <a:xfrm>
              <a:off x="6751012" y="3060700"/>
              <a:ext cx="483272" cy="1130348"/>
            </a:xfrm>
            <a:custGeom>
              <a:avLst/>
              <a:gdLst>
                <a:gd name="connsiteX0" fmla="*/ 379855 w 805041"/>
                <a:gd name="connsiteY0" fmla="*/ 0 h 1882952"/>
                <a:gd name="connsiteX1" fmla="*/ 654668 w 805041"/>
                <a:gd name="connsiteY1" fmla="*/ 317462 h 1882952"/>
                <a:gd name="connsiteX2" fmla="*/ 486825 w 805041"/>
                <a:gd name="connsiteY2" fmla="*/ 609976 h 1882952"/>
                <a:gd name="connsiteX3" fmla="*/ 413128 w 805041"/>
                <a:gd name="connsiteY3" fmla="*/ 627164 h 1882952"/>
                <a:gd name="connsiteX4" fmla="*/ 421692 w 805041"/>
                <a:gd name="connsiteY4" fmla="*/ 683912 h 1882952"/>
                <a:gd name="connsiteX5" fmla="*/ 437862 w 805041"/>
                <a:gd name="connsiteY5" fmla="*/ 687176 h 1882952"/>
                <a:gd name="connsiteX6" fmla="*/ 529673 w 805041"/>
                <a:gd name="connsiteY6" fmla="*/ 825687 h 1882952"/>
                <a:gd name="connsiteX7" fmla="*/ 529673 w 805041"/>
                <a:gd name="connsiteY7" fmla="*/ 831584 h 1882952"/>
                <a:gd name="connsiteX8" fmla="*/ 783025 w 805041"/>
                <a:gd name="connsiteY8" fmla="*/ 1084937 h 1882952"/>
                <a:gd name="connsiteX9" fmla="*/ 783025 w 805041"/>
                <a:gd name="connsiteY9" fmla="*/ 1175397 h 1882952"/>
                <a:gd name="connsiteX10" fmla="*/ 783025 w 805041"/>
                <a:gd name="connsiteY10" fmla="*/ 1175396 h 1882952"/>
                <a:gd name="connsiteX11" fmla="*/ 692565 w 805041"/>
                <a:gd name="connsiteY11" fmla="*/ 1175396 h 1882952"/>
                <a:gd name="connsiteX12" fmla="*/ 529673 w 805041"/>
                <a:gd name="connsiteY12" fmla="*/ 1012504 h 1882952"/>
                <a:gd name="connsiteX13" fmla="*/ 529672 w 805041"/>
                <a:gd name="connsiteY13" fmla="*/ 1201692 h 1882952"/>
                <a:gd name="connsiteX14" fmla="*/ 517859 w 805041"/>
                <a:gd name="connsiteY14" fmla="*/ 1260205 h 1882952"/>
                <a:gd name="connsiteX15" fmla="*/ 505036 w 805041"/>
                <a:gd name="connsiteY15" fmla="*/ 1279225 h 1882952"/>
                <a:gd name="connsiteX16" fmla="*/ 565467 w 805041"/>
                <a:gd name="connsiteY16" fmla="*/ 1504761 h 1882952"/>
                <a:gd name="connsiteX17" fmla="*/ 786306 w 805041"/>
                <a:gd name="connsiteY17" fmla="*/ 1725601 h 1882952"/>
                <a:gd name="connsiteX18" fmla="*/ 786306 w 805041"/>
                <a:gd name="connsiteY18" fmla="*/ 1816062 h 1882952"/>
                <a:gd name="connsiteX19" fmla="*/ 786306 w 805041"/>
                <a:gd name="connsiteY19" fmla="*/ 1816060 h 1882952"/>
                <a:gd name="connsiteX20" fmla="*/ 695846 w 805041"/>
                <a:gd name="connsiteY20" fmla="*/ 1816060 h 1882952"/>
                <a:gd name="connsiteX21" fmla="*/ 468708 w 805041"/>
                <a:gd name="connsiteY21" fmla="*/ 1588922 h 1882952"/>
                <a:gd name="connsiteX22" fmla="*/ 454657 w 805041"/>
                <a:gd name="connsiteY22" fmla="*/ 1567762 h 1882952"/>
                <a:gd name="connsiteX23" fmla="*/ 454395 w 805041"/>
                <a:gd name="connsiteY23" fmla="*/ 1566415 h 1882952"/>
                <a:gd name="connsiteX24" fmla="*/ 443865 w 805041"/>
                <a:gd name="connsiteY24" fmla="*/ 1545216 h 1882952"/>
                <a:gd name="connsiteX25" fmla="*/ 391443 w 805041"/>
                <a:gd name="connsiteY25" fmla="*/ 1349574 h 1882952"/>
                <a:gd name="connsiteX26" fmla="*/ 379348 w 805041"/>
                <a:gd name="connsiteY26" fmla="*/ 1352016 h 1882952"/>
                <a:gd name="connsiteX27" fmla="*/ 379349 w 805041"/>
                <a:gd name="connsiteY27" fmla="*/ 1352015 h 1882952"/>
                <a:gd name="connsiteX28" fmla="*/ 342820 w 805041"/>
                <a:gd name="connsiteY28" fmla="*/ 1344640 h 1882952"/>
                <a:gd name="connsiteX29" fmla="*/ 249270 w 805041"/>
                <a:gd name="connsiteY29" fmla="*/ 1506673 h 1882952"/>
                <a:gd name="connsiteX30" fmla="*/ 249269 w 805041"/>
                <a:gd name="connsiteY30" fmla="*/ 1818987 h 1882952"/>
                <a:gd name="connsiteX31" fmla="*/ 185304 w 805041"/>
                <a:gd name="connsiteY31" fmla="*/ 1882952 h 1882952"/>
                <a:gd name="connsiteX32" fmla="*/ 185305 w 805041"/>
                <a:gd name="connsiteY32" fmla="*/ 1882951 h 1882952"/>
                <a:gd name="connsiteX33" fmla="*/ 121340 w 805041"/>
                <a:gd name="connsiteY33" fmla="*/ 1818986 h 1882952"/>
                <a:gd name="connsiteX34" fmla="*/ 121340 w 805041"/>
                <a:gd name="connsiteY34" fmla="*/ 1497764 h 1882952"/>
                <a:gd name="connsiteX35" fmla="*/ 126367 w 805041"/>
                <a:gd name="connsiteY35" fmla="*/ 1472866 h 1882952"/>
                <a:gd name="connsiteX36" fmla="*/ 127134 w 805041"/>
                <a:gd name="connsiteY36" fmla="*/ 1471728 h 1882952"/>
                <a:gd name="connsiteX37" fmla="*/ 134678 w 805041"/>
                <a:gd name="connsiteY37" fmla="*/ 1449293 h 1882952"/>
                <a:gd name="connsiteX38" fmla="*/ 242460 w 805041"/>
                <a:gd name="connsiteY38" fmla="*/ 1262610 h 1882952"/>
                <a:gd name="connsiteX39" fmla="*/ 240838 w 805041"/>
                <a:gd name="connsiteY39" fmla="*/ 1260204 h 1882952"/>
                <a:gd name="connsiteX40" fmla="*/ 229025 w 805041"/>
                <a:gd name="connsiteY40" fmla="*/ 1201691 h 1882952"/>
                <a:gd name="connsiteX41" fmla="*/ 229025 w 805041"/>
                <a:gd name="connsiteY41" fmla="*/ 1036427 h 1882952"/>
                <a:gd name="connsiteX42" fmla="*/ 119370 w 805041"/>
                <a:gd name="connsiteY42" fmla="*/ 1226354 h 1882952"/>
                <a:gd name="connsiteX43" fmla="*/ 31992 w 805041"/>
                <a:gd name="connsiteY43" fmla="*/ 1249767 h 1882952"/>
                <a:gd name="connsiteX44" fmla="*/ 31993 w 805041"/>
                <a:gd name="connsiteY44" fmla="*/ 1249766 h 1882952"/>
                <a:gd name="connsiteX45" fmla="*/ 8580 w 805041"/>
                <a:gd name="connsiteY45" fmla="*/ 1162389 h 1882952"/>
                <a:gd name="connsiteX46" fmla="*/ 242889 w 805041"/>
                <a:gd name="connsiteY46" fmla="*/ 756555 h 1882952"/>
                <a:gd name="connsiteX47" fmla="*/ 253085 w 805041"/>
                <a:gd name="connsiteY47" fmla="*/ 744996 h 1882952"/>
                <a:gd name="connsiteX48" fmla="*/ 254698 w 805041"/>
                <a:gd name="connsiteY48" fmla="*/ 741639 h 1882952"/>
                <a:gd name="connsiteX49" fmla="*/ 320836 w 805041"/>
                <a:gd name="connsiteY49" fmla="*/ 687176 h 1882952"/>
                <a:gd name="connsiteX50" fmla="*/ 322173 w 805041"/>
                <a:gd name="connsiteY50" fmla="*/ 686906 h 1882952"/>
                <a:gd name="connsiteX51" fmla="*/ 331713 w 805041"/>
                <a:gd name="connsiteY51" fmla="*/ 623696 h 1882952"/>
                <a:gd name="connsiteX52" fmla="*/ 272886 w 805041"/>
                <a:gd name="connsiteY52" fmla="*/ 609976 h 1882952"/>
                <a:gd name="connsiteX53" fmla="*/ 105042 w 805041"/>
                <a:gd name="connsiteY53" fmla="*/ 317462 h 1882952"/>
                <a:gd name="connsiteX54" fmla="*/ 379855 w 805041"/>
                <a:gd name="connsiteY54" fmla="*/ 0 h 188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805041" h="1882952">
                  <a:moveTo>
                    <a:pt x="379855" y="0"/>
                  </a:moveTo>
                  <a:cubicBezTo>
                    <a:pt x="531630" y="0"/>
                    <a:pt x="654668" y="142133"/>
                    <a:pt x="654668" y="317462"/>
                  </a:cubicBezTo>
                  <a:cubicBezTo>
                    <a:pt x="654668" y="448959"/>
                    <a:pt x="585459" y="561783"/>
                    <a:pt x="486825" y="609976"/>
                  </a:cubicBezTo>
                  <a:lnTo>
                    <a:pt x="413128" y="627164"/>
                  </a:lnTo>
                  <a:lnTo>
                    <a:pt x="421692" y="683912"/>
                  </a:lnTo>
                  <a:lnTo>
                    <a:pt x="437862" y="687176"/>
                  </a:lnTo>
                  <a:cubicBezTo>
                    <a:pt x="491816" y="709997"/>
                    <a:pt x="529673" y="763421"/>
                    <a:pt x="529673" y="825687"/>
                  </a:cubicBezTo>
                  <a:lnTo>
                    <a:pt x="529673" y="831584"/>
                  </a:lnTo>
                  <a:lnTo>
                    <a:pt x="783025" y="1084937"/>
                  </a:lnTo>
                  <a:cubicBezTo>
                    <a:pt x="808005" y="1109917"/>
                    <a:pt x="808005" y="1150417"/>
                    <a:pt x="783025" y="1175397"/>
                  </a:cubicBezTo>
                  <a:lnTo>
                    <a:pt x="783025" y="1175396"/>
                  </a:lnTo>
                  <a:cubicBezTo>
                    <a:pt x="758045" y="1200376"/>
                    <a:pt x="717545" y="1200376"/>
                    <a:pt x="692565" y="1175396"/>
                  </a:cubicBezTo>
                  <a:lnTo>
                    <a:pt x="529673" y="1012504"/>
                  </a:lnTo>
                  <a:lnTo>
                    <a:pt x="529672" y="1201692"/>
                  </a:lnTo>
                  <a:cubicBezTo>
                    <a:pt x="529672" y="1222448"/>
                    <a:pt x="525466" y="1242221"/>
                    <a:pt x="517859" y="1260205"/>
                  </a:cubicBezTo>
                  <a:lnTo>
                    <a:pt x="505036" y="1279225"/>
                  </a:lnTo>
                  <a:lnTo>
                    <a:pt x="565467" y="1504761"/>
                  </a:lnTo>
                  <a:lnTo>
                    <a:pt x="786306" y="1725601"/>
                  </a:lnTo>
                  <a:cubicBezTo>
                    <a:pt x="811286" y="1750581"/>
                    <a:pt x="811286" y="1791082"/>
                    <a:pt x="786306" y="1816062"/>
                  </a:cubicBezTo>
                  <a:lnTo>
                    <a:pt x="786306" y="1816060"/>
                  </a:lnTo>
                  <a:cubicBezTo>
                    <a:pt x="761326" y="1841040"/>
                    <a:pt x="720826" y="1841040"/>
                    <a:pt x="695846" y="1816060"/>
                  </a:cubicBezTo>
                  <a:lnTo>
                    <a:pt x="468708" y="1588922"/>
                  </a:lnTo>
                  <a:cubicBezTo>
                    <a:pt x="462463" y="1582677"/>
                    <a:pt x="457779" y="1575462"/>
                    <a:pt x="454657" y="1567762"/>
                  </a:cubicBezTo>
                  <a:lnTo>
                    <a:pt x="454395" y="1566415"/>
                  </a:lnTo>
                  <a:lnTo>
                    <a:pt x="443865" y="1545216"/>
                  </a:lnTo>
                  <a:lnTo>
                    <a:pt x="391443" y="1349574"/>
                  </a:lnTo>
                  <a:lnTo>
                    <a:pt x="379348" y="1352016"/>
                  </a:lnTo>
                  <a:lnTo>
                    <a:pt x="379349" y="1352015"/>
                  </a:lnTo>
                  <a:lnTo>
                    <a:pt x="342820" y="1344640"/>
                  </a:lnTo>
                  <a:lnTo>
                    <a:pt x="249270" y="1506673"/>
                  </a:lnTo>
                  <a:lnTo>
                    <a:pt x="249269" y="1818987"/>
                  </a:lnTo>
                  <a:cubicBezTo>
                    <a:pt x="249269" y="1854314"/>
                    <a:pt x="220631" y="1882952"/>
                    <a:pt x="185304" y="1882952"/>
                  </a:cubicBezTo>
                  <a:lnTo>
                    <a:pt x="185305" y="1882951"/>
                  </a:lnTo>
                  <a:cubicBezTo>
                    <a:pt x="149978" y="1882951"/>
                    <a:pt x="121340" y="1854313"/>
                    <a:pt x="121340" y="1818986"/>
                  </a:cubicBezTo>
                  <a:lnTo>
                    <a:pt x="121340" y="1497764"/>
                  </a:lnTo>
                  <a:cubicBezTo>
                    <a:pt x="121340" y="1488933"/>
                    <a:pt x="123130" y="1480519"/>
                    <a:pt x="126367" y="1472866"/>
                  </a:cubicBezTo>
                  <a:lnTo>
                    <a:pt x="127134" y="1471728"/>
                  </a:lnTo>
                  <a:lnTo>
                    <a:pt x="134678" y="1449293"/>
                  </a:lnTo>
                  <a:lnTo>
                    <a:pt x="242460" y="1262610"/>
                  </a:lnTo>
                  <a:lnTo>
                    <a:pt x="240838" y="1260204"/>
                  </a:lnTo>
                  <a:cubicBezTo>
                    <a:pt x="233232" y="1242220"/>
                    <a:pt x="229025" y="1222447"/>
                    <a:pt x="229025" y="1201691"/>
                  </a:cubicBezTo>
                  <a:lnTo>
                    <a:pt x="229025" y="1036427"/>
                  </a:lnTo>
                  <a:lnTo>
                    <a:pt x="119370" y="1226354"/>
                  </a:lnTo>
                  <a:cubicBezTo>
                    <a:pt x="101706" y="1256948"/>
                    <a:pt x="62586" y="1267430"/>
                    <a:pt x="31992" y="1249767"/>
                  </a:cubicBezTo>
                  <a:lnTo>
                    <a:pt x="31993" y="1249766"/>
                  </a:lnTo>
                  <a:cubicBezTo>
                    <a:pt x="1399" y="1232103"/>
                    <a:pt x="-9083" y="1192983"/>
                    <a:pt x="8580" y="1162389"/>
                  </a:cubicBezTo>
                  <a:lnTo>
                    <a:pt x="242889" y="756555"/>
                  </a:lnTo>
                  <a:lnTo>
                    <a:pt x="253085" y="744996"/>
                  </a:lnTo>
                  <a:lnTo>
                    <a:pt x="254698" y="741639"/>
                  </a:lnTo>
                  <a:cubicBezTo>
                    <a:pt x="270907" y="717648"/>
                    <a:pt x="293859" y="698587"/>
                    <a:pt x="320836" y="687176"/>
                  </a:cubicBezTo>
                  <a:lnTo>
                    <a:pt x="322173" y="686906"/>
                  </a:lnTo>
                  <a:lnTo>
                    <a:pt x="331713" y="623696"/>
                  </a:lnTo>
                  <a:lnTo>
                    <a:pt x="272886" y="609976"/>
                  </a:lnTo>
                  <a:cubicBezTo>
                    <a:pt x="174251" y="561783"/>
                    <a:pt x="105042" y="448959"/>
                    <a:pt x="105042" y="317462"/>
                  </a:cubicBezTo>
                  <a:cubicBezTo>
                    <a:pt x="105042" y="142133"/>
                    <a:pt x="228080" y="0"/>
                    <a:pt x="37985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92EC5D5-4A12-42F7-A952-9CBDB51EEBC7}"/>
                </a:ext>
              </a:extLst>
            </p:cNvPr>
            <p:cNvSpPr/>
            <p:nvPr/>
          </p:nvSpPr>
          <p:spPr bwMode="auto">
            <a:xfrm>
              <a:off x="6426404" y="3023955"/>
              <a:ext cx="336345" cy="1170130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&quot;禁止&quot;マーク 70">
              <a:extLst>
                <a:ext uri="{FF2B5EF4-FFF2-40B4-BE49-F238E27FC236}">
                  <a16:creationId xmlns:a16="http://schemas.microsoft.com/office/drawing/2014/main" id="{3BE73EBC-5FFA-40D2-9603-F5AFC1AA5A63}"/>
                </a:ext>
              </a:extLst>
            </p:cNvPr>
            <p:cNvSpPr/>
            <p:nvPr/>
          </p:nvSpPr>
          <p:spPr bwMode="auto">
            <a:xfrm>
              <a:off x="6071989" y="2849646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62C72651-C592-4097-977E-0DFDA98B435D}"/>
              </a:ext>
            </a:extLst>
          </p:cNvPr>
          <p:cNvGrpSpPr/>
          <p:nvPr/>
        </p:nvGrpSpPr>
        <p:grpSpPr>
          <a:xfrm>
            <a:off x="6053445" y="878692"/>
            <a:ext cx="1556264" cy="1556262"/>
            <a:chOff x="7926576" y="2824659"/>
            <a:chExt cx="1556264" cy="1556262"/>
          </a:xfrm>
        </p:grpSpPr>
        <p:sp>
          <p:nvSpPr>
            <p:cNvPr id="73" name="&quot;禁止&quot;マーク 72">
              <a:extLst>
                <a:ext uri="{FF2B5EF4-FFF2-40B4-BE49-F238E27FC236}">
                  <a16:creationId xmlns:a16="http://schemas.microsoft.com/office/drawing/2014/main" id="{7082441E-E88E-4F22-96B9-44F2D8C478D4}"/>
                </a:ext>
              </a:extLst>
            </p:cNvPr>
            <p:cNvSpPr/>
            <p:nvPr/>
          </p:nvSpPr>
          <p:spPr bwMode="auto">
            <a:xfrm>
              <a:off x="7926576" y="2824659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9639C1D9-EEA3-4F8E-B8CB-5E63583EF6C0}"/>
                </a:ext>
              </a:extLst>
            </p:cNvPr>
            <p:cNvSpPr/>
            <p:nvPr/>
          </p:nvSpPr>
          <p:spPr bwMode="auto">
            <a:xfrm>
              <a:off x="8360753" y="2959863"/>
              <a:ext cx="723716" cy="1329726"/>
            </a:xfrm>
            <a:custGeom>
              <a:avLst/>
              <a:gdLst>
                <a:gd name="connsiteX0" fmla="*/ 495577 w 723716"/>
                <a:gd name="connsiteY0" fmla="*/ 754735 h 1329726"/>
                <a:gd name="connsiteX1" fmla="*/ 423278 w 723716"/>
                <a:gd name="connsiteY1" fmla="*/ 806404 h 1329726"/>
                <a:gd name="connsiteX2" fmla="*/ 354013 w 723716"/>
                <a:gd name="connsiteY2" fmla="*/ 823334 h 1329726"/>
                <a:gd name="connsiteX3" fmla="*/ 361602 w 723716"/>
                <a:gd name="connsiteY3" fmla="*/ 873615 h 1329726"/>
                <a:gd name="connsiteX4" fmla="*/ 370794 w 723716"/>
                <a:gd name="connsiteY4" fmla="*/ 875471 h 1329726"/>
                <a:gd name="connsiteX5" fmla="*/ 407800 w 723716"/>
                <a:gd name="connsiteY5" fmla="*/ 897923 h 1329726"/>
                <a:gd name="connsiteX6" fmla="*/ 557194 w 723716"/>
                <a:gd name="connsiteY6" fmla="*/ 822668 h 1329726"/>
                <a:gd name="connsiteX7" fmla="*/ 481719 w 723716"/>
                <a:gd name="connsiteY7" fmla="*/ 451031 h 1329726"/>
                <a:gd name="connsiteX8" fmla="*/ 470431 w 723716"/>
                <a:gd name="connsiteY8" fmla="*/ 456900 h 1329726"/>
                <a:gd name="connsiteX9" fmla="*/ 311686 w 723716"/>
                <a:gd name="connsiteY9" fmla="*/ 645895 h 1329726"/>
                <a:gd name="connsiteX10" fmla="*/ 313723 w 723716"/>
                <a:gd name="connsiteY10" fmla="*/ 669315 h 1329726"/>
                <a:gd name="connsiteX11" fmla="*/ 405131 w 723716"/>
                <a:gd name="connsiteY11" fmla="*/ 746092 h 1329726"/>
                <a:gd name="connsiteX12" fmla="*/ 428551 w 723716"/>
                <a:gd name="connsiteY12" fmla="*/ 744055 h 1329726"/>
                <a:gd name="connsiteX13" fmla="*/ 456120 w 723716"/>
                <a:gd name="connsiteY13" fmla="*/ 711233 h 1329726"/>
                <a:gd name="connsiteX14" fmla="*/ 428763 w 723716"/>
                <a:gd name="connsiteY14" fmla="*/ 681073 h 1329726"/>
                <a:gd name="connsiteX15" fmla="*/ 433168 w 723716"/>
                <a:gd name="connsiteY15" fmla="*/ 590720 h 1329726"/>
                <a:gd name="connsiteX16" fmla="*/ 523520 w 723716"/>
                <a:gd name="connsiteY16" fmla="*/ 595125 h 1329726"/>
                <a:gd name="connsiteX17" fmla="*/ 539160 w 723716"/>
                <a:gd name="connsiteY17" fmla="*/ 612368 h 1329726"/>
                <a:gd name="connsiteX18" fmla="*/ 587296 w 723716"/>
                <a:gd name="connsiteY18" fmla="*/ 555060 h 1329726"/>
                <a:gd name="connsiteX19" fmla="*/ 585259 w 723716"/>
                <a:gd name="connsiteY19" fmla="*/ 531640 h 1329726"/>
                <a:gd name="connsiteX20" fmla="*/ 493851 w 723716"/>
                <a:gd name="connsiteY20" fmla="*/ 454862 h 1329726"/>
                <a:gd name="connsiteX21" fmla="*/ 481719 w 723716"/>
                <a:gd name="connsiteY21" fmla="*/ 451031 h 1329726"/>
                <a:gd name="connsiteX22" fmla="*/ 367027 w 723716"/>
                <a:gd name="connsiteY22" fmla="*/ 211232 h 1329726"/>
                <a:gd name="connsiteX23" fmla="*/ 414806 w 723716"/>
                <a:gd name="connsiteY23" fmla="*/ 215615 h 1329726"/>
                <a:gd name="connsiteX24" fmla="*/ 467973 w 723716"/>
                <a:gd name="connsiteY24" fmla="*/ 232415 h 1329726"/>
                <a:gd name="connsiteX25" fmla="*/ 588650 w 723716"/>
                <a:gd name="connsiteY25" fmla="*/ 634586 h 1329726"/>
                <a:gd name="connsiteX26" fmla="*/ 577475 w 723716"/>
                <a:gd name="connsiteY26" fmla="*/ 654610 h 1329726"/>
                <a:gd name="connsiteX27" fmla="*/ 707206 w 723716"/>
                <a:gd name="connsiteY27" fmla="*/ 797638 h 1329726"/>
                <a:gd name="connsiteX28" fmla="*/ 720210 w 723716"/>
                <a:gd name="connsiteY28" fmla="*/ 819458 h 1329726"/>
                <a:gd name="connsiteX29" fmla="*/ 722358 w 723716"/>
                <a:gd name="connsiteY29" fmla="*/ 834324 h 1329726"/>
                <a:gd name="connsiteX30" fmla="*/ 723476 w 723716"/>
                <a:gd name="connsiteY30" fmla="*/ 838406 h 1329726"/>
                <a:gd name="connsiteX31" fmla="*/ 723228 w 723716"/>
                <a:gd name="connsiteY31" fmla="*/ 840352 h 1329726"/>
                <a:gd name="connsiteX32" fmla="*/ 723716 w 723716"/>
                <a:gd name="connsiteY32" fmla="*/ 843727 h 1329726"/>
                <a:gd name="connsiteX33" fmla="*/ 721813 w 723716"/>
                <a:gd name="connsiteY33" fmla="*/ 851471 h 1329726"/>
                <a:gd name="connsiteX34" fmla="*/ 720381 w 723716"/>
                <a:gd name="connsiteY34" fmla="*/ 862731 h 1329726"/>
                <a:gd name="connsiteX35" fmla="*/ 718007 w 723716"/>
                <a:gd name="connsiteY35" fmla="*/ 866965 h 1329726"/>
                <a:gd name="connsiteX36" fmla="*/ 717866 w 723716"/>
                <a:gd name="connsiteY36" fmla="*/ 867541 h 1329726"/>
                <a:gd name="connsiteX37" fmla="*/ 717107 w 723716"/>
                <a:gd name="connsiteY37" fmla="*/ 868570 h 1329726"/>
                <a:gd name="connsiteX38" fmla="*/ 708390 w 723716"/>
                <a:gd name="connsiteY38" fmla="*/ 884121 h 1329726"/>
                <a:gd name="connsiteX39" fmla="*/ 688415 w 723716"/>
                <a:gd name="connsiteY39" fmla="*/ 899811 h 1329726"/>
                <a:gd name="connsiteX40" fmla="*/ 462546 w 723716"/>
                <a:gd name="connsiteY40" fmla="*/ 1013590 h 1329726"/>
                <a:gd name="connsiteX41" fmla="*/ 462605 w 723716"/>
                <a:gd name="connsiteY41" fmla="*/ 1013982 h 1329726"/>
                <a:gd name="connsiteX42" fmla="*/ 462604 w 723716"/>
                <a:gd name="connsiteY42" fmla="*/ 1169393 h 1329726"/>
                <a:gd name="connsiteX43" fmla="*/ 459513 w 723716"/>
                <a:gd name="connsiteY43" fmla="*/ 1184702 h 1329726"/>
                <a:gd name="connsiteX44" fmla="*/ 462604 w 723716"/>
                <a:gd name="connsiteY44" fmla="*/ 1184702 h 1329726"/>
                <a:gd name="connsiteX45" fmla="*/ 462604 w 723716"/>
                <a:gd name="connsiteY45" fmla="*/ 1317928 h 1329726"/>
                <a:gd name="connsiteX46" fmla="*/ 345565 w 723716"/>
                <a:gd name="connsiteY46" fmla="*/ 1329726 h 1329726"/>
                <a:gd name="connsiteX47" fmla="*/ 207447 w 723716"/>
                <a:gd name="connsiteY47" fmla="*/ 1315803 h 1329726"/>
                <a:gd name="connsiteX48" fmla="*/ 161957 w 723716"/>
                <a:gd name="connsiteY48" fmla="*/ 1301682 h 1329726"/>
                <a:gd name="connsiteX49" fmla="*/ 161957 w 723716"/>
                <a:gd name="connsiteY49" fmla="*/ 1184702 h 1329726"/>
                <a:gd name="connsiteX50" fmla="*/ 165048 w 723716"/>
                <a:gd name="connsiteY50" fmla="*/ 1184702 h 1329726"/>
                <a:gd name="connsiteX51" fmla="*/ 161957 w 723716"/>
                <a:gd name="connsiteY51" fmla="*/ 1169392 h 1329726"/>
                <a:gd name="connsiteX52" fmla="*/ 161957 w 723716"/>
                <a:gd name="connsiteY52" fmla="*/ 1013982 h 1329726"/>
                <a:gd name="connsiteX53" fmla="*/ 253768 w 723716"/>
                <a:gd name="connsiteY53" fmla="*/ 875471 h 1329726"/>
                <a:gd name="connsiteX54" fmla="*/ 269005 w 723716"/>
                <a:gd name="connsiteY54" fmla="*/ 872395 h 1329726"/>
                <a:gd name="connsiteX55" fmla="*/ 276163 w 723716"/>
                <a:gd name="connsiteY55" fmla="*/ 824967 h 1329726"/>
                <a:gd name="connsiteX56" fmla="*/ 207919 w 723716"/>
                <a:gd name="connsiteY56" fmla="*/ 811639 h 1329726"/>
                <a:gd name="connsiteX57" fmla="*/ 120551 w 723716"/>
                <a:gd name="connsiteY57" fmla="*/ 745066 h 1329726"/>
                <a:gd name="connsiteX58" fmla="*/ 102951 w 723716"/>
                <a:gd name="connsiteY58" fmla="*/ 718708 h 1329726"/>
                <a:gd name="connsiteX59" fmla="*/ 131930 w 723716"/>
                <a:gd name="connsiteY59" fmla="*/ 728281 h 1329726"/>
                <a:gd name="connsiteX60" fmla="*/ 289171 w 723716"/>
                <a:gd name="connsiteY60" fmla="*/ 640207 h 1329726"/>
                <a:gd name="connsiteX61" fmla="*/ 167671 w 723716"/>
                <a:gd name="connsiteY61" fmla="*/ 507093 h 1329726"/>
                <a:gd name="connsiteX62" fmla="*/ 63887 w 723716"/>
                <a:gd name="connsiteY62" fmla="*/ 523560 h 1329726"/>
                <a:gd name="connsiteX63" fmla="*/ 56524 w 723716"/>
                <a:gd name="connsiteY63" fmla="*/ 529843 h 1329726"/>
                <a:gd name="connsiteX64" fmla="*/ 66130 w 723716"/>
                <a:gd name="connsiteY64" fmla="*/ 470121 h 1329726"/>
                <a:gd name="connsiteX65" fmla="*/ 87242 w 723716"/>
                <a:gd name="connsiteY65" fmla="*/ 409468 h 1329726"/>
                <a:gd name="connsiteX66" fmla="*/ 367027 w 723716"/>
                <a:gd name="connsiteY66" fmla="*/ 211232 h 1329726"/>
                <a:gd name="connsiteX67" fmla="*/ 39003 w 723716"/>
                <a:gd name="connsiteY67" fmla="*/ 111125 h 1329726"/>
                <a:gd name="connsiteX68" fmla="*/ 145951 w 723716"/>
                <a:gd name="connsiteY68" fmla="*/ 237575 h 1329726"/>
                <a:gd name="connsiteX69" fmla="*/ 126450 w 723716"/>
                <a:gd name="connsiteY69" fmla="*/ 257076 h 1329726"/>
                <a:gd name="connsiteX70" fmla="*/ 0 w 723716"/>
                <a:gd name="connsiteY70" fmla="*/ 150128 h 1329726"/>
                <a:gd name="connsiteX71" fmla="*/ 135752 w 723716"/>
                <a:gd name="connsiteY71" fmla="*/ 45962 h 1329726"/>
                <a:gd name="connsiteX72" fmla="*/ 206329 w 723716"/>
                <a:gd name="connsiteY72" fmla="*/ 195783 h 1329726"/>
                <a:gd name="connsiteX73" fmla="*/ 182445 w 723716"/>
                <a:gd name="connsiteY73" fmla="*/ 209573 h 1329726"/>
                <a:gd name="connsiteX74" fmla="*/ 87984 w 723716"/>
                <a:gd name="connsiteY74" fmla="*/ 73541 h 1329726"/>
                <a:gd name="connsiteX75" fmla="*/ 423651 w 723716"/>
                <a:gd name="connsiteY75" fmla="*/ 8059 h 1329726"/>
                <a:gd name="connsiteX76" fmla="*/ 476930 w 723716"/>
                <a:gd name="connsiteY76" fmla="*/ 22335 h 1329726"/>
                <a:gd name="connsiteX77" fmla="*/ 420895 w 723716"/>
                <a:gd name="connsiteY77" fmla="*/ 178180 h 1329726"/>
                <a:gd name="connsiteX78" fmla="*/ 394256 w 723716"/>
                <a:gd name="connsiteY78" fmla="*/ 171042 h 1329726"/>
                <a:gd name="connsiteX79" fmla="*/ 246071 w 723716"/>
                <a:gd name="connsiteY79" fmla="*/ 8059 h 1329726"/>
                <a:gd name="connsiteX80" fmla="*/ 275466 w 723716"/>
                <a:gd name="connsiteY80" fmla="*/ 171042 h 1329726"/>
                <a:gd name="connsiteX81" fmla="*/ 248826 w 723716"/>
                <a:gd name="connsiteY81" fmla="*/ 178180 h 1329726"/>
                <a:gd name="connsiteX82" fmla="*/ 192792 w 723716"/>
                <a:gd name="connsiteY82" fmla="*/ 22335 h 1329726"/>
                <a:gd name="connsiteX83" fmla="*/ 307282 w 723716"/>
                <a:gd name="connsiteY83" fmla="*/ 0 h 1329726"/>
                <a:gd name="connsiteX84" fmla="*/ 362440 w 723716"/>
                <a:gd name="connsiteY84" fmla="*/ 1 h 1329726"/>
                <a:gd name="connsiteX85" fmla="*/ 348651 w 723716"/>
                <a:gd name="connsiteY85" fmla="*/ 165038 h 1329726"/>
                <a:gd name="connsiteX86" fmla="*/ 321071 w 723716"/>
                <a:gd name="connsiteY86" fmla="*/ 165038 h 1329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723716" h="1329726">
                  <a:moveTo>
                    <a:pt x="495577" y="754735"/>
                  </a:moveTo>
                  <a:lnTo>
                    <a:pt x="423278" y="806404"/>
                  </a:lnTo>
                  <a:lnTo>
                    <a:pt x="354013" y="823334"/>
                  </a:lnTo>
                  <a:lnTo>
                    <a:pt x="361602" y="873615"/>
                  </a:lnTo>
                  <a:lnTo>
                    <a:pt x="370794" y="875471"/>
                  </a:lnTo>
                  <a:lnTo>
                    <a:pt x="407800" y="897923"/>
                  </a:lnTo>
                  <a:lnTo>
                    <a:pt x="557194" y="822668"/>
                  </a:lnTo>
                  <a:close/>
                  <a:moveTo>
                    <a:pt x="481719" y="451031"/>
                  </a:moveTo>
                  <a:cubicBezTo>
                    <a:pt x="477481" y="451399"/>
                    <a:pt x="473383" y="453385"/>
                    <a:pt x="470431" y="456900"/>
                  </a:cubicBezTo>
                  <a:lnTo>
                    <a:pt x="311686" y="645895"/>
                  </a:lnTo>
                  <a:cubicBezTo>
                    <a:pt x="305781" y="652925"/>
                    <a:pt x="306693" y="663410"/>
                    <a:pt x="313723" y="669315"/>
                  </a:cubicBezTo>
                  <a:lnTo>
                    <a:pt x="405131" y="746092"/>
                  </a:lnTo>
                  <a:cubicBezTo>
                    <a:pt x="412161" y="751997"/>
                    <a:pt x="422646" y="751085"/>
                    <a:pt x="428551" y="744055"/>
                  </a:cubicBezTo>
                  <a:lnTo>
                    <a:pt x="456120" y="711233"/>
                  </a:lnTo>
                  <a:lnTo>
                    <a:pt x="428763" y="681073"/>
                  </a:lnTo>
                  <a:cubicBezTo>
                    <a:pt x="405029" y="654906"/>
                    <a:pt x="407001" y="614454"/>
                    <a:pt x="433168" y="590720"/>
                  </a:cubicBezTo>
                  <a:cubicBezTo>
                    <a:pt x="459334" y="566986"/>
                    <a:pt x="499786" y="568958"/>
                    <a:pt x="523520" y="595125"/>
                  </a:cubicBezTo>
                  <a:lnTo>
                    <a:pt x="539160" y="612368"/>
                  </a:lnTo>
                  <a:lnTo>
                    <a:pt x="587296" y="555060"/>
                  </a:lnTo>
                  <a:cubicBezTo>
                    <a:pt x="593201" y="548030"/>
                    <a:pt x="592289" y="537545"/>
                    <a:pt x="585259" y="531640"/>
                  </a:cubicBezTo>
                  <a:lnTo>
                    <a:pt x="493851" y="454862"/>
                  </a:lnTo>
                  <a:cubicBezTo>
                    <a:pt x="490336" y="451910"/>
                    <a:pt x="485957" y="450662"/>
                    <a:pt x="481719" y="451031"/>
                  </a:cubicBezTo>
                  <a:close/>
                  <a:moveTo>
                    <a:pt x="367027" y="211232"/>
                  </a:moveTo>
                  <a:cubicBezTo>
                    <a:pt x="383027" y="211145"/>
                    <a:pt x="399010" y="212579"/>
                    <a:pt x="414806" y="215615"/>
                  </a:cubicBezTo>
                  <a:cubicBezTo>
                    <a:pt x="432858" y="219084"/>
                    <a:pt x="450666" y="224644"/>
                    <a:pt x="467973" y="232415"/>
                  </a:cubicBezTo>
                  <a:cubicBezTo>
                    <a:pt x="606433" y="294579"/>
                    <a:pt x="660462" y="474638"/>
                    <a:pt x="588650" y="634586"/>
                  </a:cubicBezTo>
                  <a:lnTo>
                    <a:pt x="577475" y="654610"/>
                  </a:lnTo>
                  <a:lnTo>
                    <a:pt x="707206" y="797638"/>
                  </a:lnTo>
                  <a:cubicBezTo>
                    <a:pt x="713139" y="804180"/>
                    <a:pt x="717466" y="811615"/>
                    <a:pt x="720210" y="819458"/>
                  </a:cubicBezTo>
                  <a:lnTo>
                    <a:pt x="722358" y="834324"/>
                  </a:lnTo>
                  <a:lnTo>
                    <a:pt x="723476" y="838406"/>
                  </a:lnTo>
                  <a:lnTo>
                    <a:pt x="723228" y="840352"/>
                  </a:lnTo>
                  <a:lnTo>
                    <a:pt x="723716" y="843727"/>
                  </a:lnTo>
                  <a:lnTo>
                    <a:pt x="721813" y="851471"/>
                  </a:lnTo>
                  <a:lnTo>
                    <a:pt x="720381" y="862731"/>
                  </a:lnTo>
                  <a:lnTo>
                    <a:pt x="718007" y="866965"/>
                  </a:lnTo>
                  <a:lnTo>
                    <a:pt x="717866" y="867541"/>
                  </a:lnTo>
                  <a:lnTo>
                    <a:pt x="717107" y="868570"/>
                  </a:lnTo>
                  <a:lnTo>
                    <a:pt x="708390" y="884121"/>
                  </a:lnTo>
                  <a:cubicBezTo>
                    <a:pt x="703011" y="890454"/>
                    <a:pt x="696302" y="895838"/>
                    <a:pt x="688415" y="899811"/>
                  </a:cubicBezTo>
                  <a:lnTo>
                    <a:pt x="462546" y="1013590"/>
                  </a:lnTo>
                  <a:lnTo>
                    <a:pt x="462605" y="1013982"/>
                  </a:lnTo>
                  <a:cubicBezTo>
                    <a:pt x="462605" y="1065786"/>
                    <a:pt x="462604" y="1117589"/>
                    <a:pt x="462604" y="1169393"/>
                  </a:cubicBezTo>
                  <a:lnTo>
                    <a:pt x="459513" y="1184702"/>
                  </a:lnTo>
                  <a:lnTo>
                    <a:pt x="462604" y="1184702"/>
                  </a:lnTo>
                  <a:lnTo>
                    <a:pt x="462604" y="1317928"/>
                  </a:lnTo>
                  <a:lnTo>
                    <a:pt x="345565" y="1329726"/>
                  </a:lnTo>
                  <a:cubicBezTo>
                    <a:pt x="298253" y="1329726"/>
                    <a:pt x="252060" y="1324932"/>
                    <a:pt x="207447" y="1315803"/>
                  </a:cubicBezTo>
                  <a:lnTo>
                    <a:pt x="161957" y="1301682"/>
                  </a:lnTo>
                  <a:lnTo>
                    <a:pt x="161957" y="1184702"/>
                  </a:lnTo>
                  <a:lnTo>
                    <a:pt x="165048" y="1184702"/>
                  </a:lnTo>
                  <a:lnTo>
                    <a:pt x="161957" y="1169392"/>
                  </a:lnTo>
                  <a:lnTo>
                    <a:pt x="161957" y="1013982"/>
                  </a:lnTo>
                  <a:cubicBezTo>
                    <a:pt x="161957" y="951715"/>
                    <a:pt x="199814" y="898291"/>
                    <a:pt x="253768" y="875471"/>
                  </a:cubicBezTo>
                  <a:lnTo>
                    <a:pt x="269005" y="872395"/>
                  </a:lnTo>
                  <a:lnTo>
                    <a:pt x="276163" y="824967"/>
                  </a:lnTo>
                  <a:lnTo>
                    <a:pt x="207919" y="811639"/>
                  </a:lnTo>
                  <a:cubicBezTo>
                    <a:pt x="173303" y="796097"/>
                    <a:pt x="143965" y="773187"/>
                    <a:pt x="120551" y="745066"/>
                  </a:cubicBezTo>
                  <a:lnTo>
                    <a:pt x="102951" y="718708"/>
                  </a:lnTo>
                  <a:lnTo>
                    <a:pt x="131930" y="728281"/>
                  </a:lnTo>
                  <a:cubicBezTo>
                    <a:pt x="208903" y="740719"/>
                    <a:pt x="279302" y="701286"/>
                    <a:pt x="289171" y="640207"/>
                  </a:cubicBezTo>
                  <a:cubicBezTo>
                    <a:pt x="299041" y="579127"/>
                    <a:pt x="244643" y="519529"/>
                    <a:pt x="167671" y="507093"/>
                  </a:cubicBezTo>
                  <a:cubicBezTo>
                    <a:pt x="129185" y="500874"/>
                    <a:pt x="92343" y="507622"/>
                    <a:pt x="63887" y="523560"/>
                  </a:cubicBezTo>
                  <a:lnTo>
                    <a:pt x="56524" y="529843"/>
                  </a:lnTo>
                  <a:lnTo>
                    <a:pt x="66130" y="470121"/>
                  </a:lnTo>
                  <a:cubicBezTo>
                    <a:pt x="71255" y="449770"/>
                    <a:pt x="78265" y="429461"/>
                    <a:pt x="87242" y="409468"/>
                  </a:cubicBezTo>
                  <a:cubicBezTo>
                    <a:pt x="142224" y="287008"/>
                    <a:pt x="255030" y="211841"/>
                    <a:pt x="367027" y="211232"/>
                  </a:cubicBezTo>
                  <a:close/>
                  <a:moveTo>
                    <a:pt x="39003" y="111125"/>
                  </a:moveTo>
                  <a:lnTo>
                    <a:pt x="145951" y="237575"/>
                  </a:lnTo>
                  <a:lnTo>
                    <a:pt x="126450" y="257076"/>
                  </a:lnTo>
                  <a:lnTo>
                    <a:pt x="0" y="150128"/>
                  </a:lnTo>
                  <a:close/>
                  <a:moveTo>
                    <a:pt x="135752" y="45962"/>
                  </a:moveTo>
                  <a:lnTo>
                    <a:pt x="206329" y="195783"/>
                  </a:lnTo>
                  <a:lnTo>
                    <a:pt x="182445" y="209573"/>
                  </a:lnTo>
                  <a:lnTo>
                    <a:pt x="87984" y="73541"/>
                  </a:lnTo>
                  <a:close/>
                  <a:moveTo>
                    <a:pt x="423651" y="8059"/>
                  </a:moveTo>
                  <a:lnTo>
                    <a:pt x="476930" y="22335"/>
                  </a:lnTo>
                  <a:lnTo>
                    <a:pt x="420895" y="178180"/>
                  </a:lnTo>
                  <a:lnTo>
                    <a:pt x="394256" y="171042"/>
                  </a:lnTo>
                  <a:close/>
                  <a:moveTo>
                    <a:pt x="246071" y="8059"/>
                  </a:moveTo>
                  <a:lnTo>
                    <a:pt x="275466" y="171042"/>
                  </a:lnTo>
                  <a:lnTo>
                    <a:pt x="248826" y="178180"/>
                  </a:lnTo>
                  <a:lnTo>
                    <a:pt x="192792" y="22335"/>
                  </a:lnTo>
                  <a:close/>
                  <a:moveTo>
                    <a:pt x="307282" y="0"/>
                  </a:moveTo>
                  <a:lnTo>
                    <a:pt x="362440" y="1"/>
                  </a:lnTo>
                  <a:lnTo>
                    <a:pt x="348651" y="165038"/>
                  </a:lnTo>
                  <a:lnTo>
                    <a:pt x="321071" y="1650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DC93623A-5F89-4A36-A62B-7BAADA208461}"/>
              </a:ext>
            </a:extLst>
          </p:cNvPr>
          <p:cNvGrpSpPr/>
          <p:nvPr/>
        </p:nvGrpSpPr>
        <p:grpSpPr>
          <a:xfrm>
            <a:off x="2301434" y="842726"/>
            <a:ext cx="1556264" cy="1556262"/>
            <a:chOff x="7940234" y="4782999"/>
            <a:chExt cx="1556264" cy="1556262"/>
          </a:xfrm>
        </p:grpSpPr>
        <p:sp>
          <p:nvSpPr>
            <p:cNvPr id="76" name="&quot;禁止&quot;マーク 75">
              <a:extLst>
                <a:ext uri="{FF2B5EF4-FFF2-40B4-BE49-F238E27FC236}">
                  <a16:creationId xmlns:a16="http://schemas.microsoft.com/office/drawing/2014/main" id="{50A82FC4-AEA1-4595-B7DC-D326B4B490F3}"/>
                </a:ext>
              </a:extLst>
            </p:cNvPr>
            <p:cNvSpPr/>
            <p:nvPr/>
          </p:nvSpPr>
          <p:spPr bwMode="auto">
            <a:xfrm>
              <a:off x="7940234" y="4782999"/>
              <a:ext cx="1556264" cy="1556262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7BBFCCC7-F48D-4DC1-B4B5-0A6DE9F0BF90}"/>
                </a:ext>
              </a:extLst>
            </p:cNvPr>
            <p:cNvSpPr/>
            <p:nvPr/>
          </p:nvSpPr>
          <p:spPr bwMode="auto">
            <a:xfrm>
              <a:off x="8440369" y="4909006"/>
              <a:ext cx="555994" cy="1300442"/>
            </a:xfrm>
            <a:custGeom>
              <a:avLst/>
              <a:gdLst>
                <a:gd name="connsiteX0" fmla="*/ 379855 w 805041"/>
                <a:gd name="connsiteY0" fmla="*/ 0 h 1882952"/>
                <a:gd name="connsiteX1" fmla="*/ 654668 w 805041"/>
                <a:gd name="connsiteY1" fmla="*/ 317462 h 1882952"/>
                <a:gd name="connsiteX2" fmla="*/ 486825 w 805041"/>
                <a:gd name="connsiteY2" fmla="*/ 609976 h 1882952"/>
                <a:gd name="connsiteX3" fmla="*/ 413128 w 805041"/>
                <a:gd name="connsiteY3" fmla="*/ 627164 h 1882952"/>
                <a:gd name="connsiteX4" fmla="*/ 421692 w 805041"/>
                <a:gd name="connsiteY4" fmla="*/ 683912 h 1882952"/>
                <a:gd name="connsiteX5" fmla="*/ 437862 w 805041"/>
                <a:gd name="connsiteY5" fmla="*/ 687176 h 1882952"/>
                <a:gd name="connsiteX6" fmla="*/ 529673 w 805041"/>
                <a:gd name="connsiteY6" fmla="*/ 825687 h 1882952"/>
                <a:gd name="connsiteX7" fmla="*/ 529673 w 805041"/>
                <a:gd name="connsiteY7" fmla="*/ 831584 h 1882952"/>
                <a:gd name="connsiteX8" fmla="*/ 783025 w 805041"/>
                <a:gd name="connsiteY8" fmla="*/ 1084937 h 1882952"/>
                <a:gd name="connsiteX9" fmla="*/ 783025 w 805041"/>
                <a:gd name="connsiteY9" fmla="*/ 1175397 h 1882952"/>
                <a:gd name="connsiteX10" fmla="*/ 783025 w 805041"/>
                <a:gd name="connsiteY10" fmla="*/ 1175396 h 1882952"/>
                <a:gd name="connsiteX11" fmla="*/ 692565 w 805041"/>
                <a:gd name="connsiteY11" fmla="*/ 1175396 h 1882952"/>
                <a:gd name="connsiteX12" fmla="*/ 529673 w 805041"/>
                <a:gd name="connsiteY12" fmla="*/ 1012504 h 1882952"/>
                <a:gd name="connsiteX13" fmla="*/ 529672 w 805041"/>
                <a:gd name="connsiteY13" fmla="*/ 1201692 h 1882952"/>
                <a:gd name="connsiteX14" fmla="*/ 517859 w 805041"/>
                <a:gd name="connsiteY14" fmla="*/ 1260205 h 1882952"/>
                <a:gd name="connsiteX15" fmla="*/ 505036 w 805041"/>
                <a:gd name="connsiteY15" fmla="*/ 1279225 h 1882952"/>
                <a:gd name="connsiteX16" fmla="*/ 565467 w 805041"/>
                <a:gd name="connsiteY16" fmla="*/ 1504761 h 1882952"/>
                <a:gd name="connsiteX17" fmla="*/ 786306 w 805041"/>
                <a:gd name="connsiteY17" fmla="*/ 1725601 h 1882952"/>
                <a:gd name="connsiteX18" fmla="*/ 786306 w 805041"/>
                <a:gd name="connsiteY18" fmla="*/ 1816062 h 1882952"/>
                <a:gd name="connsiteX19" fmla="*/ 786306 w 805041"/>
                <a:gd name="connsiteY19" fmla="*/ 1816060 h 1882952"/>
                <a:gd name="connsiteX20" fmla="*/ 695846 w 805041"/>
                <a:gd name="connsiteY20" fmla="*/ 1816060 h 1882952"/>
                <a:gd name="connsiteX21" fmla="*/ 468708 w 805041"/>
                <a:gd name="connsiteY21" fmla="*/ 1588922 h 1882952"/>
                <a:gd name="connsiteX22" fmla="*/ 454657 w 805041"/>
                <a:gd name="connsiteY22" fmla="*/ 1567762 h 1882952"/>
                <a:gd name="connsiteX23" fmla="*/ 454395 w 805041"/>
                <a:gd name="connsiteY23" fmla="*/ 1566415 h 1882952"/>
                <a:gd name="connsiteX24" fmla="*/ 443865 w 805041"/>
                <a:gd name="connsiteY24" fmla="*/ 1545216 h 1882952"/>
                <a:gd name="connsiteX25" fmla="*/ 391443 w 805041"/>
                <a:gd name="connsiteY25" fmla="*/ 1349574 h 1882952"/>
                <a:gd name="connsiteX26" fmla="*/ 379348 w 805041"/>
                <a:gd name="connsiteY26" fmla="*/ 1352016 h 1882952"/>
                <a:gd name="connsiteX27" fmla="*/ 379349 w 805041"/>
                <a:gd name="connsiteY27" fmla="*/ 1352015 h 1882952"/>
                <a:gd name="connsiteX28" fmla="*/ 342820 w 805041"/>
                <a:gd name="connsiteY28" fmla="*/ 1344640 h 1882952"/>
                <a:gd name="connsiteX29" fmla="*/ 249270 w 805041"/>
                <a:gd name="connsiteY29" fmla="*/ 1506673 h 1882952"/>
                <a:gd name="connsiteX30" fmla="*/ 249269 w 805041"/>
                <a:gd name="connsiteY30" fmla="*/ 1818987 h 1882952"/>
                <a:gd name="connsiteX31" fmla="*/ 185304 w 805041"/>
                <a:gd name="connsiteY31" fmla="*/ 1882952 h 1882952"/>
                <a:gd name="connsiteX32" fmla="*/ 185305 w 805041"/>
                <a:gd name="connsiteY32" fmla="*/ 1882951 h 1882952"/>
                <a:gd name="connsiteX33" fmla="*/ 121340 w 805041"/>
                <a:gd name="connsiteY33" fmla="*/ 1818986 h 1882952"/>
                <a:gd name="connsiteX34" fmla="*/ 121340 w 805041"/>
                <a:gd name="connsiteY34" fmla="*/ 1497764 h 1882952"/>
                <a:gd name="connsiteX35" fmla="*/ 126367 w 805041"/>
                <a:gd name="connsiteY35" fmla="*/ 1472866 h 1882952"/>
                <a:gd name="connsiteX36" fmla="*/ 127134 w 805041"/>
                <a:gd name="connsiteY36" fmla="*/ 1471728 h 1882952"/>
                <a:gd name="connsiteX37" fmla="*/ 134678 w 805041"/>
                <a:gd name="connsiteY37" fmla="*/ 1449293 h 1882952"/>
                <a:gd name="connsiteX38" fmla="*/ 242460 w 805041"/>
                <a:gd name="connsiteY38" fmla="*/ 1262610 h 1882952"/>
                <a:gd name="connsiteX39" fmla="*/ 240838 w 805041"/>
                <a:gd name="connsiteY39" fmla="*/ 1260204 h 1882952"/>
                <a:gd name="connsiteX40" fmla="*/ 229025 w 805041"/>
                <a:gd name="connsiteY40" fmla="*/ 1201691 h 1882952"/>
                <a:gd name="connsiteX41" fmla="*/ 229025 w 805041"/>
                <a:gd name="connsiteY41" fmla="*/ 1036427 h 1882952"/>
                <a:gd name="connsiteX42" fmla="*/ 119370 w 805041"/>
                <a:gd name="connsiteY42" fmla="*/ 1226354 h 1882952"/>
                <a:gd name="connsiteX43" fmla="*/ 31992 w 805041"/>
                <a:gd name="connsiteY43" fmla="*/ 1249767 h 1882952"/>
                <a:gd name="connsiteX44" fmla="*/ 31993 w 805041"/>
                <a:gd name="connsiteY44" fmla="*/ 1249766 h 1882952"/>
                <a:gd name="connsiteX45" fmla="*/ 8580 w 805041"/>
                <a:gd name="connsiteY45" fmla="*/ 1162389 h 1882952"/>
                <a:gd name="connsiteX46" fmla="*/ 242889 w 805041"/>
                <a:gd name="connsiteY46" fmla="*/ 756555 h 1882952"/>
                <a:gd name="connsiteX47" fmla="*/ 253085 w 805041"/>
                <a:gd name="connsiteY47" fmla="*/ 744996 h 1882952"/>
                <a:gd name="connsiteX48" fmla="*/ 254698 w 805041"/>
                <a:gd name="connsiteY48" fmla="*/ 741639 h 1882952"/>
                <a:gd name="connsiteX49" fmla="*/ 320836 w 805041"/>
                <a:gd name="connsiteY49" fmla="*/ 687176 h 1882952"/>
                <a:gd name="connsiteX50" fmla="*/ 322173 w 805041"/>
                <a:gd name="connsiteY50" fmla="*/ 686906 h 1882952"/>
                <a:gd name="connsiteX51" fmla="*/ 331713 w 805041"/>
                <a:gd name="connsiteY51" fmla="*/ 623696 h 1882952"/>
                <a:gd name="connsiteX52" fmla="*/ 272886 w 805041"/>
                <a:gd name="connsiteY52" fmla="*/ 609976 h 1882952"/>
                <a:gd name="connsiteX53" fmla="*/ 105042 w 805041"/>
                <a:gd name="connsiteY53" fmla="*/ 317462 h 1882952"/>
                <a:gd name="connsiteX54" fmla="*/ 379855 w 805041"/>
                <a:gd name="connsiteY54" fmla="*/ 0 h 188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805041" h="1882952">
                  <a:moveTo>
                    <a:pt x="379855" y="0"/>
                  </a:moveTo>
                  <a:cubicBezTo>
                    <a:pt x="531630" y="0"/>
                    <a:pt x="654668" y="142133"/>
                    <a:pt x="654668" y="317462"/>
                  </a:cubicBezTo>
                  <a:cubicBezTo>
                    <a:pt x="654668" y="448959"/>
                    <a:pt x="585459" y="561783"/>
                    <a:pt x="486825" y="609976"/>
                  </a:cubicBezTo>
                  <a:lnTo>
                    <a:pt x="413128" y="627164"/>
                  </a:lnTo>
                  <a:lnTo>
                    <a:pt x="421692" y="683912"/>
                  </a:lnTo>
                  <a:lnTo>
                    <a:pt x="437862" y="687176"/>
                  </a:lnTo>
                  <a:cubicBezTo>
                    <a:pt x="491816" y="709997"/>
                    <a:pt x="529673" y="763421"/>
                    <a:pt x="529673" y="825687"/>
                  </a:cubicBezTo>
                  <a:lnTo>
                    <a:pt x="529673" y="831584"/>
                  </a:lnTo>
                  <a:lnTo>
                    <a:pt x="783025" y="1084937"/>
                  </a:lnTo>
                  <a:cubicBezTo>
                    <a:pt x="808005" y="1109917"/>
                    <a:pt x="808005" y="1150417"/>
                    <a:pt x="783025" y="1175397"/>
                  </a:cubicBezTo>
                  <a:lnTo>
                    <a:pt x="783025" y="1175396"/>
                  </a:lnTo>
                  <a:cubicBezTo>
                    <a:pt x="758045" y="1200376"/>
                    <a:pt x="717545" y="1200376"/>
                    <a:pt x="692565" y="1175396"/>
                  </a:cubicBezTo>
                  <a:lnTo>
                    <a:pt x="529673" y="1012504"/>
                  </a:lnTo>
                  <a:lnTo>
                    <a:pt x="529672" y="1201692"/>
                  </a:lnTo>
                  <a:cubicBezTo>
                    <a:pt x="529672" y="1222448"/>
                    <a:pt x="525466" y="1242221"/>
                    <a:pt x="517859" y="1260205"/>
                  </a:cubicBezTo>
                  <a:lnTo>
                    <a:pt x="505036" y="1279225"/>
                  </a:lnTo>
                  <a:lnTo>
                    <a:pt x="565467" y="1504761"/>
                  </a:lnTo>
                  <a:lnTo>
                    <a:pt x="786306" y="1725601"/>
                  </a:lnTo>
                  <a:cubicBezTo>
                    <a:pt x="811286" y="1750581"/>
                    <a:pt x="811286" y="1791082"/>
                    <a:pt x="786306" y="1816062"/>
                  </a:cubicBezTo>
                  <a:lnTo>
                    <a:pt x="786306" y="1816060"/>
                  </a:lnTo>
                  <a:cubicBezTo>
                    <a:pt x="761326" y="1841040"/>
                    <a:pt x="720826" y="1841040"/>
                    <a:pt x="695846" y="1816060"/>
                  </a:cubicBezTo>
                  <a:lnTo>
                    <a:pt x="468708" y="1588922"/>
                  </a:lnTo>
                  <a:cubicBezTo>
                    <a:pt x="462463" y="1582677"/>
                    <a:pt x="457779" y="1575462"/>
                    <a:pt x="454657" y="1567762"/>
                  </a:cubicBezTo>
                  <a:lnTo>
                    <a:pt x="454395" y="1566415"/>
                  </a:lnTo>
                  <a:lnTo>
                    <a:pt x="443865" y="1545216"/>
                  </a:lnTo>
                  <a:lnTo>
                    <a:pt x="391443" y="1349574"/>
                  </a:lnTo>
                  <a:lnTo>
                    <a:pt x="379348" y="1352016"/>
                  </a:lnTo>
                  <a:lnTo>
                    <a:pt x="379349" y="1352015"/>
                  </a:lnTo>
                  <a:lnTo>
                    <a:pt x="342820" y="1344640"/>
                  </a:lnTo>
                  <a:lnTo>
                    <a:pt x="249270" y="1506673"/>
                  </a:lnTo>
                  <a:lnTo>
                    <a:pt x="249269" y="1818987"/>
                  </a:lnTo>
                  <a:cubicBezTo>
                    <a:pt x="249269" y="1854314"/>
                    <a:pt x="220631" y="1882952"/>
                    <a:pt x="185304" y="1882952"/>
                  </a:cubicBezTo>
                  <a:lnTo>
                    <a:pt x="185305" y="1882951"/>
                  </a:lnTo>
                  <a:cubicBezTo>
                    <a:pt x="149978" y="1882951"/>
                    <a:pt x="121340" y="1854313"/>
                    <a:pt x="121340" y="1818986"/>
                  </a:cubicBezTo>
                  <a:lnTo>
                    <a:pt x="121340" y="1497764"/>
                  </a:lnTo>
                  <a:cubicBezTo>
                    <a:pt x="121340" y="1488933"/>
                    <a:pt x="123130" y="1480519"/>
                    <a:pt x="126367" y="1472866"/>
                  </a:cubicBezTo>
                  <a:lnTo>
                    <a:pt x="127134" y="1471728"/>
                  </a:lnTo>
                  <a:lnTo>
                    <a:pt x="134678" y="1449293"/>
                  </a:lnTo>
                  <a:lnTo>
                    <a:pt x="242460" y="1262610"/>
                  </a:lnTo>
                  <a:lnTo>
                    <a:pt x="240838" y="1260204"/>
                  </a:lnTo>
                  <a:cubicBezTo>
                    <a:pt x="233232" y="1242220"/>
                    <a:pt x="229025" y="1222447"/>
                    <a:pt x="229025" y="1201691"/>
                  </a:cubicBezTo>
                  <a:lnTo>
                    <a:pt x="229025" y="1036427"/>
                  </a:lnTo>
                  <a:lnTo>
                    <a:pt x="119370" y="1226354"/>
                  </a:lnTo>
                  <a:cubicBezTo>
                    <a:pt x="101706" y="1256948"/>
                    <a:pt x="62586" y="1267430"/>
                    <a:pt x="31992" y="1249767"/>
                  </a:cubicBezTo>
                  <a:lnTo>
                    <a:pt x="31993" y="1249766"/>
                  </a:lnTo>
                  <a:cubicBezTo>
                    <a:pt x="1399" y="1232103"/>
                    <a:pt x="-9083" y="1192983"/>
                    <a:pt x="8580" y="1162389"/>
                  </a:cubicBezTo>
                  <a:lnTo>
                    <a:pt x="242889" y="756555"/>
                  </a:lnTo>
                  <a:lnTo>
                    <a:pt x="253085" y="744996"/>
                  </a:lnTo>
                  <a:lnTo>
                    <a:pt x="254698" y="741639"/>
                  </a:lnTo>
                  <a:cubicBezTo>
                    <a:pt x="270907" y="717648"/>
                    <a:pt x="293859" y="698587"/>
                    <a:pt x="320836" y="687176"/>
                  </a:cubicBezTo>
                  <a:lnTo>
                    <a:pt x="322173" y="686906"/>
                  </a:lnTo>
                  <a:lnTo>
                    <a:pt x="331713" y="623696"/>
                  </a:lnTo>
                  <a:lnTo>
                    <a:pt x="272886" y="609976"/>
                  </a:lnTo>
                  <a:cubicBezTo>
                    <a:pt x="174251" y="561783"/>
                    <a:pt x="105042" y="448959"/>
                    <a:pt x="105042" y="317462"/>
                  </a:cubicBezTo>
                  <a:cubicBezTo>
                    <a:pt x="105042" y="142133"/>
                    <a:pt x="228080" y="0"/>
                    <a:pt x="37985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2C8C5D00-C32B-4C59-AE0D-A7FA88EE9C8C}"/>
              </a:ext>
            </a:extLst>
          </p:cNvPr>
          <p:cNvGrpSpPr/>
          <p:nvPr/>
        </p:nvGrpSpPr>
        <p:grpSpPr>
          <a:xfrm>
            <a:off x="4164863" y="830026"/>
            <a:ext cx="1556264" cy="1556262"/>
            <a:chOff x="9359163" y="4782999"/>
            <a:chExt cx="1556264" cy="1556262"/>
          </a:xfrm>
        </p:grpSpPr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0C029CEC-8F11-42DB-A852-D28E8D0FC2F0}"/>
                </a:ext>
              </a:extLst>
            </p:cNvPr>
            <p:cNvGrpSpPr/>
            <p:nvPr/>
          </p:nvGrpSpPr>
          <p:grpSpPr>
            <a:xfrm>
              <a:off x="9359163" y="4782999"/>
              <a:ext cx="1556264" cy="1556262"/>
              <a:chOff x="7940234" y="4782999"/>
              <a:chExt cx="1556264" cy="1556262"/>
            </a:xfrm>
          </p:grpSpPr>
          <p:sp>
            <p:nvSpPr>
              <p:cNvPr id="81" name="&quot;禁止&quot;マーク 80">
                <a:extLst>
                  <a:ext uri="{FF2B5EF4-FFF2-40B4-BE49-F238E27FC236}">
                    <a16:creationId xmlns:a16="http://schemas.microsoft.com/office/drawing/2014/main" id="{4CDC3F82-4FDF-4529-818F-1F944D92D327}"/>
                  </a:ext>
                </a:extLst>
              </p:cNvPr>
              <p:cNvSpPr/>
              <p:nvPr/>
            </p:nvSpPr>
            <p:spPr bwMode="auto">
              <a:xfrm>
                <a:off x="7940234" y="4782999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CE57A57F-B7DE-45B4-A92B-C747CB392E87}"/>
                  </a:ext>
                </a:extLst>
              </p:cNvPr>
              <p:cNvSpPr/>
              <p:nvPr/>
            </p:nvSpPr>
            <p:spPr bwMode="auto">
              <a:xfrm>
                <a:off x="8470386" y="4947627"/>
                <a:ext cx="495960" cy="1160026"/>
              </a:xfrm>
              <a:custGeom>
                <a:avLst/>
                <a:gdLst>
                  <a:gd name="connsiteX0" fmla="*/ 379855 w 805041"/>
                  <a:gd name="connsiteY0" fmla="*/ 0 h 1882952"/>
                  <a:gd name="connsiteX1" fmla="*/ 654668 w 805041"/>
                  <a:gd name="connsiteY1" fmla="*/ 317462 h 1882952"/>
                  <a:gd name="connsiteX2" fmla="*/ 486825 w 805041"/>
                  <a:gd name="connsiteY2" fmla="*/ 609976 h 1882952"/>
                  <a:gd name="connsiteX3" fmla="*/ 413128 w 805041"/>
                  <a:gd name="connsiteY3" fmla="*/ 627164 h 1882952"/>
                  <a:gd name="connsiteX4" fmla="*/ 421692 w 805041"/>
                  <a:gd name="connsiteY4" fmla="*/ 683912 h 1882952"/>
                  <a:gd name="connsiteX5" fmla="*/ 437862 w 805041"/>
                  <a:gd name="connsiteY5" fmla="*/ 687176 h 1882952"/>
                  <a:gd name="connsiteX6" fmla="*/ 529673 w 805041"/>
                  <a:gd name="connsiteY6" fmla="*/ 825687 h 1882952"/>
                  <a:gd name="connsiteX7" fmla="*/ 529673 w 805041"/>
                  <a:gd name="connsiteY7" fmla="*/ 831584 h 1882952"/>
                  <a:gd name="connsiteX8" fmla="*/ 783025 w 805041"/>
                  <a:gd name="connsiteY8" fmla="*/ 1084937 h 1882952"/>
                  <a:gd name="connsiteX9" fmla="*/ 783025 w 805041"/>
                  <a:gd name="connsiteY9" fmla="*/ 1175397 h 1882952"/>
                  <a:gd name="connsiteX10" fmla="*/ 783025 w 805041"/>
                  <a:gd name="connsiteY10" fmla="*/ 1175396 h 1882952"/>
                  <a:gd name="connsiteX11" fmla="*/ 692565 w 805041"/>
                  <a:gd name="connsiteY11" fmla="*/ 1175396 h 1882952"/>
                  <a:gd name="connsiteX12" fmla="*/ 529673 w 805041"/>
                  <a:gd name="connsiteY12" fmla="*/ 1012504 h 1882952"/>
                  <a:gd name="connsiteX13" fmla="*/ 529672 w 805041"/>
                  <a:gd name="connsiteY13" fmla="*/ 1201692 h 1882952"/>
                  <a:gd name="connsiteX14" fmla="*/ 517859 w 805041"/>
                  <a:gd name="connsiteY14" fmla="*/ 1260205 h 1882952"/>
                  <a:gd name="connsiteX15" fmla="*/ 505036 w 805041"/>
                  <a:gd name="connsiteY15" fmla="*/ 1279225 h 1882952"/>
                  <a:gd name="connsiteX16" fmla="*/ 565467 w 805041"/>
                  <a:gd name="connsiteY16" fmla="*/ 1504761 h 1882952"/>
                  <a:gd name="connsiteX17" fmla="*/ 786306 w 805041"/>
                  <a:gd name="connsiteY17" fmla="*/ 1725601 h 1882952"/>
                  <a:gd name="connsiteX18" fmla="*/ 786306 w 805041"/>
                  <a:gd name="connsiteY18" fmla="*/ 1816062 h 1882952"/>
                  <a:gd name="connsiteX19" fmla="*/ 786306 w 805041"/>
                  <a:gd name="connsiteY19" fmla="*/ 1816060 h 1882952"/>
                  <a:gd name="connsiteX20" fmla="*/ 695846 w 805041"/>
                  <a:gd name="connsiteY20" fmla="*/ 1816060 h 1882952"/>
                  <a:gd name="connsiteX21" fmla="*/ 468708 w 805041"/>
                  <a:gd name="connsiteY21" fmla="*/ 1588922 h 1882952"/>
                  <a:gd name="connsiteX22" fmla="*/ 454657 w 805041"/>
                  <a:gd name="connsiteY22" fmla="*/ 1567762 h 1882952"/>
                  <a:gd name="connsiteX23" fmla="*/ 454395 w 805041"/>
                  <a:gd name="connsiteY23" fmla="*/ 1566415 h 1882952"/>
                  <a:gd name="connsiteX24" fmla="*/ 443865 w 805041"/>
                  <a:gd name="connsiteY24" fmla="*/ 1545216 h 1882952"/>
                  <a:gd name="connsiteX25" fmla="*/ 391443 w 805041"/>
                  <a:gd name="connsiteY25" fmla="*/ 1349574 h 1882952"/>
                  <a:gd name="connsiteX26" fmla="*/ 379348 w 805041"/>
                  <a:gd name="connsiteY26" fmla="*/ 1352016 h 1882952"/>
                  <a:gd name="connsiteX27" fmla="*/ 379349 w 805041"/>
                  <a:gd name="connsiteY27" fmla="*/ 1352015 h 1882952"/>
                  <a:gd name="connsiteX28" fmla="*/ 342820 w 805041"/>
                  <a:gd name="connsiteY28" fmla="*/ 1344640 h 1882952"/>
                  <a:gd name="connsiteX29" fmla="*/ 249270 w 805041"/>
                  <a:gd name="connsiteY29" fmla="*/ 1506673 h 1882952"/>
                  <a:gd name="connsiteX30" fmla="*/ 249269 w 805041"/>
                  <a:gd name="connsiteY30" fmla="*/ 1818987 h 1882952"/>
                  <a:gd name="connsiteX31" fmla="*/ 185304 w 805041"/>
                  <a:gd name="connsiteY31" fmla="*/ 1882952 h 1882952"/>
                  <a:gd name="connsiteX32" fmla="*/ 185305 w 805041"/>
                  <a:gd name="connsiteY32" fmla="*/ 1882951 h 1882952"/>
                  <a:gd name="connsiteX33" fmla="*/ 121340 w 805041"/>
                  <a:gd name="connsiteY33" fmla="*/ 1818986 h 1882952"/>
                  <a:gd name="connsiteX34" fmla="*/ 121340 w 805041"/>
                  <a:gd name="connsiteY34" fmla="*/ 1497764 h 1882952"/>
                  <a:gd name="connsiteX35" fmla="*/ 126367 w 805041"/>
                  <a:gd name="connsiteY35" fmla="*/ 1472866 h 1882952"/>
                  <a:gd name="connsiteX36" fmla="*/ 127134 w 805041"/>
                  <a:gd name="connsiteY36" fmla="*/ 1471728 h 1882952"/>
                  <a:gd name="connsiteX37" fmla="*/ 134678 w 805041"/>
                  <a:gd name="connsiteY37" fmla="*/ 1449293 h 1882952"/>
                  <a:gd name="connsiteX38" fmla="*/ 242460 w 805041"/>
                  <a:gd name="connsiteY38" fmla="*/ 1262610 h 1882952"/>
                  <a:gd name="connsiteX39" fmla="*/ 240838 w 805041"/>
                  <a:gd name="connsiteY39" fmla="*/ 1260204 h 1882952"/>
                  <a:gd name="connsiteX40" fmla="*/ 229025 w 805041"/>
                  <a:gd name="connsiteY40" fmla="*/ 1201691 h 1882952"/>
                  <a:gd name="connsiteX41" fmla="*/ 229025 w 805041"/>
                  <a:gd name="connsiteY41" fmla="*/ 1036427 h 1882952"/>
                  <a:gd name="connsiteX42" fmla="*/ 119370 w 805041"/>
                  <a:gd name="connsiteY42" fmla="*/ 1226354 h 1882952"/>
                  <a:gd name="connsiteX43" fmla="*/ 31992 w 805041"/>
                  <a:gd name="connsiteY43" fmla="*/ 1249767 h 1882952"/>
                  <a:gd name="connsiteX44" fmla="*/ 31993 w 805041"/>
                  <a:gd name="connsiteY44" fmla="*/ 1249766 h 1882952"/>
                  <a:gd name="connsiteX45" fmla="*/ 8580 w 805041"/>
                  <a:gd name="connsiteY45" fmla="*/ 1162389 h 1882952"/>
                  <a:gd name="connsiteX46" fmla="*/ 242889 w 805041"/>
                  <a:gd name="connsiteY46" fmla="*/ 756555 h 1882952"/>
                  <a:gd name="connsiteX47" fmla="*/ 253085 w 805041"/>
                  <a:gd name="connsiteY47" fmla="*/ 744996 h 1882952"/>
                  <a:gd name="connsiteX48" fmla="*/ 254698 w 805041"/>
                  <a:gd name="connsiteY48" fmla="*/ 741639 h 1882952"/>
                  <a:gd name="connsiteX49" fmla="*/ 320836 w 805041"/>
                  <a:gd name="connsiteY49" fmla="*/ 687176 h 1882952"/>
                  <a:gd name="connsiteX50" fmla="*/ 322173 w 805041"/>
                  <a:gd name="connsiteY50" fmla="*/ 686906 h 1882952"/>
                  <a:gd name="connsiteX51" fmla="*/ 331713 w 805041"/>
                  <a:gd name="connsiteY51" fmla="*/ 623696 h 1882952"/>
                  <a:gd name="connsiteX52" fmla="*/ 272886 w 805041"/>
                  <a:gd name="connsiteY52" fmla="*/ 609976 h 1882952"/>
                  <a:gd name="connsiteX53" fmla="*/ 105042 w 805041"/>
                  <a:gd name="connsiteY53" fmla="*/ 317462 h 1882952"/>
                  <a:gd name="connsiteX54" fmla="*/ 379855 w 805041"/>
                  <a:gd name="connsiteY54" fmla="*/ 0 h 1882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805041" h="1882952">
                    <a:moveTo>
                      <a:pt x="379855" y="0"/>
                    </a:moveTo>
                    <a:cubicBezTo>
                      <a:pt x="531630" y="0"/>
                      <a:pt x="654668" y="142133"/>
                      <a:pt x="654668" y="317462"/>
                    </a:cubicBezTo>
                    <a:cubicBezTo>
                      <a:pt x="654668" y="448959"/>
                      <a:pt x="585459" y="561783"/>
                      <a:pt x="486825" y="609976"/>
                    </a:cubicBezTo>
                    <a:lnTo>
                      <a:pt x="413128" y="627164"/>
                    </a:lnTo>
                    <a:lnTo>
                      <a:pt x="421692" y="683912"/>
                    </a:lnTo>
                    <a:lnTo>
                      <a:pt x="437862" y="687176"/>
                    </a:lnTo>
                    <a:cubicBezTo>
                      <a:pt x="491816" y="709997"/>
                      <a:pt x="529673" y="763421"/>
                      <a:pt x="529673" y="825687"/>
                    </a:cubicBezTo>
                    <a:lnTo>
                      <a:pt x="529673" y="831584"/>
                    </a:lnTo>
                    <a:lnTo>
                      <a:pt x="783025" y="1084937"/>
                    </a:lnTo>
                    <a:cubicBezTo>
                      <a:pt x="808005" y="1109917"/>
                      <a:pt x="808005" y="1150417"/>
                      <a:pt x="783025" y="1175397"/>
                    </a:cubicBezTo>
                    <a:lnTo>
                      <a:pt x="783025" y="1175396"/>
                    </a:lnTo>
                    <a:cubicBezTo>
                      <a:pt x="758045" y="1200376"/>
                      <a:pt x="717545" y="1200376"/>
                      <a:pt x="692565" y="1175396"/>
                    </a:cubicBezTo>
                    <a:lnTo>
                      <a:pt x="529673" y="1012504"/>
                    </a:lnTo>
                    <a:lnTo>
                      <a:pt x="529672" y="1201692"/>
                    </a:lnTo>
                    <a:cubicBezTo>
                      <a:pt x="529672" y="1222448"/>
                      <a:pt x="525466" y="1242221"/>
                      <a:pt x="517859" y="1260205"/>
                    </a:cubicBezTo>
                    <a:lnTo>
                      <a:pt x="505036" y="1279225"/>
                    </a:lnTo>
                    <a:lnTo>
                      <a:pt x="565467" y="1504761"/>
                    </a:lnTo>
                    <a:lnTo>
                      <a:pt x="786306" y="1725601"/>
                    </a:lnTo>
                    <a:cubicBezTo>
                      <a:pt x="811286" y="1750581"/>
                      <a:pt x="811286" y="1791082"/>
                      <a:pt x="786306" y="1816062"/>
                    </a:cubicBezTo>
                    <a:lnTo>
                      <a:pt x="786306" y="1816060"/>
                    </a:lnTo>
                    <a:cubicBezTo>
                      <a:pt x="761326" y="1841040"/>
                      <a:pt x="720826" y="1841040"/>
                      <a:pt x="695846" y="1816060"/>
                    </a:cubicBezTo>
                    <a:lnTo>
                      <a:pt x="468708" y="1588922"/>
                    </a:lnTo>
                    <a:cubicBezTo>
                      <a:pt x="462463" y="1582677"/>
                      <a:pt x="457779" y="1575462"/>
                      <a:pt x="454657" y="1567762"/>
                    </a:cubicBezTo>
                    <a:lnTo>
                      <a:pt x="454395" y="1566415"/>
                    </a:lnTo>
                    <a:lnTo>
                      <a:pt x="443865" y="1545216"/>
                    </a:lnTo>
                    <a:lnTo>
                      <a:pt x="391443" y="1349574"/>
                    </a:lnTo>
                    <a:lnTo>
                      <a:pt x="379348" y="1352016"/>
                    </a:lnTo>
                    <a:lnTo>
                      <a:pt x="379349" y="1352015"/>
                    </a:lnTo>
                    <a:lnTo>
                      <a:pt x="342820" y="1344640"/>
                    </a:lnTo>
                    <a:lnTo>
                      <a:pt x="249270" y="1506673"/>
                    </a:lnTo>
                    <a:lnTo>
                      <a:pt x="249269" y="1818987"/>
                    </a:lnTo>
                    <a:cubicBezTo>
                      <a:pt x="249269" y="1854314"/>
                      <a:pt x="220631" y="1882952"/>
                      <a:pt x="185304" y="1882952"/>
                    </a:cubicBezTo>
                    <a:lnTo>
                      <a:pt x="185305" y="1882951"/>
                    </a:lnTo>
                    <a:cubicBezTo>
                      <a:pt x="149978" y="1882951"/>
                      <a:pt x="121340" y="1854313"/>
                      <a:pt x="121340" y="1818986"/>
                    </a:cubicBezTo>
                    <a:lnTo>
                      <a:pt x="121340" y="1497764"/>
                    </a:lnTo>
                    <a:cubicBezTo>
                      <a:pt x="121340" y="1488933"/>
                      <a:pt x="123130" y="1480519"/>
                      <a:pt x="126367" y="1472866"/>
                    </a:cubicBezTo>
                    <a:lnTo>
                      <a:pt x="127134" y="1471728"/>
                    </a:lnTo>
                    <a:lnTo>
                      <a:pt x="134678" y="1449293"/>
                    </a:lnTo>
                    <a:lnTo>
                      <a:pt x="242460" y="1262610"/>
                    </a:lnTo>
                    <a:lnTo>
                      <a:pt x="240838" y="1260204"/>
                    </a:lnTo>
                    <a:cubicBezTo>
                      <a:pt x="233232" y="1242220"/>
                      <a:pt x="229025" y="1222447"/>
                      <a:pt x="229025" y="1201691"/>
                    </a:cubicBezTo>
                    <a:lnTo>
                      <a:pt x="229025" y="1036427"/>
                    </a:lnTo>
                    <a:lnTo>
                      <a:pt x="119370" y="1226354"/>
                    </a:lnTo>
                    <a:cubicBezTo>
                      <a:pt x="101706" y="1256948"/>
                      <a:pt x="62586" y="1267430"/>
                      <a:pt x="31992" y="1249767"/>
                    </a:cubicBezTo>
                    <a:lnTo>
                      <a:pt x="31993" y="1249766"/>
                    </a:lnTo>
                    <a:cubicBezTo>
                      <a:pt x="1399" y="1232103"/>
                      <a:pt x="-9083" y="1192983"/>
                      <a:pt x="8580" y="1162389"/>
                    </a:cubicBezTo>
                    <a:lnTo>
                      <a:pt x="242889" y="756555"/>
                    </a:lnTo>
                    <a:lnTo>
                      <a:pt x="253085" y="744996"/>
                    </a:lnTo>
                    <a:lnTo>
                      <a:pt x="254698" y="741639"/>
                    </a:lnTo>
                    <a:cubicBezTo>
                      <a:pt x="270907" y="717648"/>
                      <a:pt x="293859" y="698587"/>
                      <a:pt x="320836" y="687176"/>
                    </a:cubicBezTo>
                    <a:lnTo>
                      <a:pt x="322173" y="686906"/>
                    </a:lnTo>
                    <a:lnTo>
                      <a:pt x="331713" y="623696"/>
                    </a:lnTo>
                    <a:lnTo>
                      <a:pt x="272886" y="609976"/>
                    </a:lnTo>
                    <a:cubicBezTo>
                      <a:pt x="174251" y="561783"/>
                      <a:pt x="105042" y="448959"/>
                      <a:pt x="105042" y="317462"/>
                    </a:cubicBezTo>
                    <a:cubicBezTo>
                      <a:pt x="105042" y="142133"/>
                      <a:pt x="228080" y="0"/>
                      <a:pt x="37985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80" name="星: 16 pt 79">
              <a:extLst>
                <a:ext uri="{FF2B5EF4-FFF2-40B4-BE49-F238E27FC236}">
                  <a16:creationId xmlns:a16="http://schemas.microsoft.com/office/drawing/2014/main" id="{6616202B-8AF2-4464-97B3-501D96335C34}"/>
                </a:ext>
              </a:extLst>
            </p:cNvPr>
            <p:cNvSpPr/>
            <p:nvPr/>
          </p:nvSpPr>
          <p:spPr bwMode="auto">
            <a:xfrm>
              <a:off x="9859298" y="6043430"/>
              <a:ext cx="288389" cy="166018"/>
            </a:xfrm>
            <a:prstGeom prst="star16">
              <a:avLst>
                <a:gd name="adj" fmla="val 375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pptx833_人物関連の禁止マーク</dc:title>
  <dc:subject>pptx833_人物関連の禁止マーク</dc:subject>
  <dc:creator>Digipot.net</dc:creator>
  <cp:revision>1</cp:revision>
  <dcterms:created xsi:type="dcterms:W3CDTF">2018-05-20T00:31:01Z</dcterms:created>
  <dcterms:modified xsi:type="dcterms:W3CDTF">2018-08-22T01:27:28Z</dcterms:modified>
  <cp:version>1</cp:version>
</cp:coreProperties>
</file>